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68"/>
  </p:handoutMasterIdLst>
  <p:sldIdLst>
    <p:sldId id="300" r:id="rId2"/>
    <p:sldId id="283" r:id="rId3"/>
    <p:sldId id="284" r:id="rId4"/>
    <p:sldId id="257" r:id="rId5"/>
    <p:sldId id="264" r:id="rId6"/>
    <p:sldId id="277" r:id="rId7"/>
    <p:sldId id="278" r:id="rId8"/>
    <p:sldId id="256" r:id="rId9"/>
    <p:sldId id="258" r:id="rId10"/>
    <p:sldId id="259" r:id="rId11"/>
    <p:sldId id="260" r:id="rId12"/>
    <p:sldId id="261" r:id="rId13"/>
    <p:sldId id="262" r:id="rId14"/>
    <p:sldId id="263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9" r:id="rId28"/>
    <p:sldId id="280" r:id="rId29"/>
    <p:sldId id="281" r:id="rId30"/>
    <p:sldId id="282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81"/>
    <p:restoredTop sz="94467"/>
  </p:normalViewPr>
  <p:slideViewPr>
    <p:cSldViewPr snapToGrid="0" snapToObjects="1">
      <p:cViewPr varScale="1">
        <p:scale>
          <a:sx n="60" d="100"/>
          <a:sy n="60" d="100"/>
        </p:scale>
        <p:origin x="-832" y="-10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handoutMaster" Target="handoutMasters/handoutMaster1.xml"/><Relationship Id="rId69" Type="http://schemas.openxmlformats.org/officeDocument/2006/relationships/printerSettings" Target="printerSettings/printerSettings1.bin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esProps" Target="presProps.xml"/><Relationship Id="rId71" Type="http://schemas.openxmlformats.org/officeDocument/2006/relationships/viewProps" Target="viewProps.xml"/><Relationship Id="rId72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="" xmlns:a16="http://schemas.microsoft.com/office/drawing/2014/main" id="{5C2E35F5-0AEA-FF4D-9A0B-9772F72A761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D253940E-F7F1-E84F-9D85-D8F71F3D1FD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CFA51-5F2E-AC4A-8A64-39567B7B8A6B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020CFBAB-12B3-A44A-A33B-343B9432CA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1110B90-A1EB-F24C-93F6-E13377E5B6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C1A14-2B88-214F-B8C1-86C7341745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836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07B0-27B1-C54B-8825-FC8708457707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A04-F8FF-7C46-9979-F4776A13F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104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07B0-27B1-C54B-8825-FC8708457707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A04-F8FF-7C46-9979-F4776A13F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35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07B0-27B1-C54B-8825-FC8708457707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A04-F8FF-7C46-9979-F4776A13F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955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07B0-27B1-C54B-8825-FC8708457707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A04-F8FF-7C46-9979-F4776A13F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517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07B0-27B1-C54B-8825-FC8708457707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A04-F8FF-7C46-9979-F4776A13F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406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07B0-27B1-C54B-8825-FC8708457707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A04-F8FF-7C46-9979-F4776A13F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66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07B0-27B1-C54B-8825-FC8708457707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A04-F8FF-7C46-9979-F4776A13F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06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07B0-27B1-C54B-8825-FC8708457707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A04-F8FF-7C46-9979-F4776A13F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432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07B0-27B1-C54B-8825-FC8708457707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A04-F8FF-7C46-9979-F4776A13F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70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07B0-27B1-C54B-8825-FC8708457707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A04-F8FF-7C46-9979-F4776A13F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0721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07B0-27B1-C54B-8825-FC8708457707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A04-F8FF-7C46-9979-F4776A13F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56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007B0-27B1-C54B-8825-FC8708457707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DEA04-F8FF-7C46-9979-F4776A13F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735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981200"/>
            <a:ext cx="8420100" cy="2225233"/>
          </a:xfrm>
        </p:spPr>
        <p:txBody>
          <a:bodyPr>
            <a:noAutofit/>
          </a:bodyPr>
          <a:lstStyle/>
          <a:p>
            <a:r>
              <a:rPr lang="fr-FR" sz="12000" b="1" dirty="0" smtClean="0">
                <a:solidFill>
                  <a:srgbClr val="000000"/>
                </a:solidFill>
              </a:rPr>
              <a:t>Foi</a:t>
            </a:r>
            <a:endParaRPr lang="fr-FR" sz="1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441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904967"/>
            <a:ext cx="8420100" cy="2039502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Confort</a:t>
            </a:r>
          </a:p>
        </p:txBody>
      </p:sp>
    </p:spTree>
    <p:extLst>
      <p:ext uri="{BB962C8B-B14F-4D97-AF65-F5344CB8AC3E}">
        <p14:creationId xmlns:p14="http://schemas.microsoft.com/office/powerpoint/2010/main" val="1535942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222472"/>
            <a:ext cx="8420100" cy="2006762"/>
          </a:xfrm>
        </p:spPr>
        <p:txBody>
          <a:bodyPr>
            <a:noAutofit/>
          </a:bodyPr>
          <a:lstStyle/>
          <a:p>
            <a:r>
              <a:rPr lang="en-GB" sz="12000" b="1" dirty="0"/>
              <a:t/>
            </a:r>
            <a:br>
              <a:rPr lang="en-GB" sz="12000" b="1" dirty="0"/>
            </a:br>
            <a:r>
              <a:rPr lang="fr-CA" sz="12000" b="1" dirty="0" smtClean="0">
                <a:solidFill>
                  <a:srgbClr val="000000"/>
                </a:solidFill>
              </a:rPr>
              <a:t>Utilité</a:t>
            </a:r>
            <a:endParaRPr lang="fr-CA" sz="1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224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61139"/>
            <a:ext cx="9906000" cy="1727629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Spiritualité</a:t>
            </a:r>
          </a:p>
        </p:txBody>
      </p:sp>
    </p:spTree>
    <p:extLst>
      <p:ext uri="{BB962C8B-B14F-4D97-AF65-F5344CB8AC3E}">
        <p14:creationId xmlns:p14="http://schemas.microsoft.com/office/powerpoint/2010/main" val="2603795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328308"/>
            <a:ext cx="8420100" cy="1991220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Simplicité</a:t>
            </a:r>
          </a:p>
        </p:txBody>
      </p:sp>
    </p:spTree>
    <p:extLst>
      <p:ext uri="{BB962C8B-B14F-4D97-AF65-F5344CB8AC3E}">
        <p14:creationId xmlns:p14="http://schemas.microsoft.com/office/powerpoint/2010/main" val="498488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349472"/>
            <a:ext cx="8420100" cy="1945243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Mutualité</a:t>
            </a:r>
          </a:p>
        </p:txBody>
      </p:sp>
    </p:spTree>
    <p:extLst>
      <p:ext uri="{BB962C8B-B14F-4D97-AF65-F5344CB8AC3E}">
        <p14:creationId xmlns:p14="http://schemas.microsoft.com/office/powerpoint/2010/main" val="4050845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180136"/>
            <a:ext cx="8420100" cy="1856611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Fragilité</a:t>
            </a:r>
          </a:p>
        </p:txBody>
      </p:sp>
    </p:spTree>
    <p:extLst>
      <p:ext uri="{BB962C8B-B14F-4D97-AF65-F5344CB8AC3E}">
        <p14:creationId xmlns:p14="http://schemas.microsoft.com/office/powerpoint/2010/main" val="2925690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412973"/>
            <a:ext cx="8420100" cy="1764014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Relations</a:t>
            </a:r>
          </a:p>
        </p:txBody>
      </p:sp>
    </p:spTree>
    <p:extLst>
      <p:ext uri="{BB962C8B-B14F-4D97-AF65-F5344CB8AC3E}">
        <p14:creationId xmlns:p14="http://schemas.microsoft.com/office/powerpoint/2010/main" val="950324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421" y="2307139"/>
            <a:ext cx="9545053" cy="1713750"/>
          </a:xfrm>
        </p:spPr>
        <p:txBody>
          <a:bodyPr>
            <a:noAutofit/>
          </a:bodyPr>
          <a:lstStyle/>
          <a:p>
            <a:r>
              <a:rPr lang="fr-FR" sz="11000" b="1" dirty="0"/>
              <a:t/>
            </a:r>
            <a:br>
              <a:rPr lang="fr-FR" sz="11000" b="1" dirty="0"/>
            </a:br>
            <a:r>
              <a:rPr lang="fr-FR" sz="11000" b="1" dirty="0">
                <a:solidFill>
                  <a:srgbClr val="000000"/>
                </a:solidFill>
              </a:rPr>
              <a:t>Transformation</a:t>
            </a:r>
          </a:p>
        </p:txBody>
      </p:sp>
    </p:spTree>
    <p:extLst>
      <p:ext uri="{BB962C8B-B14F-4D97-AF65-F5344CB8AC3E}">
        <p14:creationId xmlns:p14="http://schemas.microsoft.com/office/powerpoint/2010/main" val="2338993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116635"/>
            <a:ext cx="8420100" cy="1775589"/>
          </a:xfrm>
        </p:spPr>
        <p:txBody>
          <a:bodyPr>
            <a:noAutofit/>
          </a:bodyPr>
          <a:lstStyle/>
          <a:p>
            <a:r>
              <a:rPr lang="fr-FR" sz="12000" b="1" dirty="0" smtClean="0">
                <a:solidFill>
                  <a:srgbClr val="000000"/>
                </a:solidFill>
              </a:rPr>
              <a:t>Signe</a:t>
            </a:r>
            <a:endParaRPr lang="fr-FR" sz="1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51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22476"/>
            <a:ext cx="9906000" cy="1737918"/>
          </a:xfrm>
        </p:spPr>
        <p:txBody>
          <a:bodyPr>
            <a:noAutofit/>
          </a:bodyPr>
          <a:lstStyle/>
          <a:p>
            <a:r>
              <a:rPr lang="fr-FR" sz="10000" b="1" dirty="0"/>
              <a:t/>
            </a:r>
            <a:br>
              <a:rPr lang="fr-FR" sz="10000" b="1" dirty="0"/>
            </a:br>
            <a:r>
              <a:rPr lang="fr-FR" sz="10000" b="1" dirty="0">
                <a:solidFill>
                  <a:srgbClr val="000000"/>
                </a:solidFill>
              </a:rPr>
              <a:t>Béatitudes</a:t>
            </a:r>
          </a:p>
        </p:txBody>
      </p:sp>
    </p:spTree>
    <p:extLst>
      <p:ext uri="{BB962C8B-B14F-4D97-AF65-F5344CB8AC3E}">
        <p14:creationId xmlns:p14="http://schemas.microsoft.com/office/powerpoint/2010/main" val="1899788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031973"/>
            <a:ext cx="8420100" cy="2187347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Famille</a:t>
            </a:r>
          </a:p>
        </p:txBody>
      </p:sp>
    </p:spTree>
    <p:extLst>
      <p:ext uri="{BB962C8B-B14F-4D97-AF65-F5344CB8AC3E}">
        <p14:creationId xmlns:p14="http://schemas.microsoft.com/office/powerpoint/2010/main" val="2313705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307140"/>
            <a:ext cx="8420100" cy="1786842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Partager</a:t>
            </a:r>
          </a:p>
        </p:txBody>
      </p:sp>
    </p:spTree>
    <p:extLst>
      <p:ext uri="{BB962C8B-B14F-4D97-AF65-F5344CB8AC3E}">
        <p14:creationId xmlns:p14="http://schemas.microsoft.com/office/powerpoint/2010/main" val="2987151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476475"/>
            <a:ext cx="8420100" cy="1702175"/>
          </a:xfrm>
        </p:spPr>
        <p:txBody>
          <a:bodyPr>
            <a:noAutofit/>
          </a:bodyPr>
          <a:lstStyle/>
          <a:p>
            <a:r>
              <a:rPr lang="fr-FR" sz="12000" b="1" dirty="0" smtClean="0">
                <a:solidFill>
                  <a:srgbClr val="000000"/>
                </a:solidFill>
              </a:rPr>
              <a:t>Bienvenue </a:t>
            </a:r>
            <a:r>
              <a:rPr lang="fr-FR" sz="12000" b="1" dirty="0">
                <a:solidFill>
                  <a:srgbClr val="00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950053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010804"/>
            <a:ext cx="8420100" cy="1992882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Société</a:t>
            </a:r>
          </a:p>
        </p:txBody>
      </p:sp>
    </p:spTree>
    <p:extLst>
      <p:ext uri="{BB962C8B-B14F-4D97-AF65-F5344CB8AC3E}">
        <p14:creationId xmlns:p14="http://schemas.microsoft.com/office/powerpoint/2010/main" val="33141796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053137"/>
            <a:ext cx="8420100" cy="1840749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Espoir</a:t>
            </a:r>
          </a:p>
        </p:txBody>
      </p:sp>
    </p:spTree>
    <p:extLst>
      <p:ext uri="{BB962C8B-B14F-4D97-AF65-F5344CB8AC3E}">
        <p14:creationId xmlns:p14="http://schemas.microsoft.com/office/powerpoint/2010/main" val="31105628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158970"/>
            <a:ext cx="8420100" cy="1860256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Unité</a:t>
            </a:r>
          </a:p>
        </p:txBody>
      </p:sp>
    </p:spTree>
    <p:extLst>
      <p:ext uri="{BB962C8B-B14F-4D97-AF65-F5344CB8AC3E}">
        <p14:creationId xmlns:p14="http://schemas.microsoft.com/office/powerpoint/2010/main" val="8583109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158970"/>
            <a:ext cx="8420100" cy="1954836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Fidélité</a:t>
            </a:r>
          </a:p>
        </p:txBody>
      </p:sp>
    </p:spTree>
    <p:extLst>
      <p:ext uri="{BB962C8B-B14F-4D97-AF65-F5344CB8AC3E}">
        <p14:creationId xmlns:p14="http://schemas.microsoft.com/office/powerpoint/2010/main" val="26282956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285970"/>
            <a:ext cx="8420100" cy="1638675"/>
          </a:xfrm>
        </p:spPr>
        <p:txBody>
          <a:bodyPr>
            <a:noAutofit/>
          </a:bodyPr>
          <a:lstStyle/>
          <a:p>
            <a:r>
              <a:rPr lang="fr-FR" sz="11000" b="1" dirty="0"/>
              <a:t/>
            </a:r>
            <a:br>
              <a:rPr lang="fr-FR" sz="11000" b="1" dirty="0"/>
            </a:br>
            <a:r>
              <a:rPr lang="fr-FR" sz="11000" b="1" dirty="0">
                <a:solidFill>
                  <a:srgbClr val="000000"/>
                </a:solidFill>
              </a:rPr>
              <a:t>Valeur unique</a:t>
            </a:r>
          </a:p>
        </p:txBody>
      </p:sp>
    </p:spTree>
    <p:extLst>
      <p:ext uri="{BB962C8B-B14F-4D97-AF65-F5344CB8AC3E}">
        <p14:creationId xmlns:p14="http://schemas.microsoft.com/office/powerpoint/2010/main" val="33870454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926137"/>
            <a:ext cx="8420100" cy="2129795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Être aimé</a:t>
            </a:r>
          </a:p>
        </p:txBody>
      </p:sp>
    </p:spTree>
    <p:extLst>
      <p:ext uri="{BB962C8B-B14F-4D97-AF65-F5344CB8AC3E}">
        <p14:creationId xmlns:p14="http://schemas.microsoft.com/office/powerpoint/2010/main" val="37496599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158970"/>
            <a:ext cx="8420100" cy="1871830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Aimer</a:t>
            </a:r>
          </a:p>
        </p:txBody>
      </p:sp>
    </p:spTree>
    <p:extLst>
      <p:ext uri="{BB962C8B-B14F-4D97-AF65-F5344CB8AC3E}">
        <p14:creationId xmlns:p14="http://schemas.microsoft.com/office/powerpoint/2010/main" val="33236958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12976"/>
            <a:ext cx="9906000" cy="1304349"/>
          </a:xfrm>
        </p:spPr>
        <p:txBody>
          <a:bodyPr>
            <a:noAutofit/>
          </a:bodyPr>
          <a:lstStyle/>
          <a:p>
            <a:r>
              <a:rPr lang="fr-FR" sz="8000" b="1" dirty="0"/>
              <a:t/>
            </a:r>
            <a:br>
              <a:rPr lang="fr-FR" sz="8000" b="1" dirty="0"/>
            </a:br>
            <a:r>
              <a:rPr lang="fr-FR" sz="8000" b="1" dirty="0">
                <a:solidFill>
                  <a:srgbClr val="000000"/>
                </a:solidFill>
              </a:rPr>
              <a:t>Croissance personnelle</a:t>
            </a:r>
          </a:p>
        </p:txBody>
      </p:sp>
    </p:spTree>
    <p:extLst>
      <p:ext uri="{BB962C8B-B14F-4D97-AF65-F5344CB8AC3E}">
        <p14:creationId xmlns:p14="http://schemas.microsoft.com/office/powerpoint/2010/main" val="2663220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264807"/>
            <a:ext cx="8420100" cy="1888711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Sécurité</a:t>
            </a:r>
          </a:p>
        </p:txBody>
      </p:sp>
    </p:spTree>
    <p:extLst>
      <p:ext uri="{BB962C8B-B14F-4D97-AF65-F5344CB8AC3E}">
        <p14:creationId xmlns:p14="http://schemas.microsoft.com/office/powerpoint/2010/main" val="36281213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180139"/>
            <a:ext cx="8420100" cy="2010405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Confiance</a:t>
            </a:r>
          </a:p>
        </p:txBody>
      </p:sp>
    </p:spTree>
    <p:extLst>
      <p:ext uri="{BB962C8B-B14F-4D97-AF65-F5344CB8AC3E}">
        <p14:creationId xmlns:p14="http://schemas.microsoft.com/office/powerpoint/2010/main" val="20521056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455308"/>
            <a:ext cx="8420100" cy="1771623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Soutenir</a:t>
            </a:r>
          </a:p>
        </p:txBody>
      </p:sp>
    </p:spTree>
    <p:extLst>
      <p:ext uri="{BB962C8B-B14F-4D97-AF65-F5344CB8AC3E}">
        <p14:creationId xmlns:p14="http://schemas.microsoft.com/office/powerpoint/2010/main" val="39632963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391804"/>
            <a:ext cx="8420100" cy="1673720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Pouvoir</a:t>
            </a:r>
          </a:p>
        </p:txBody>
      </p:sp>
    </p:spTree>
    <p:extLst>
      <p:ext uri="{BB962C8B-B14F-4D97-AF65-F5344CB8AC3E}">
        <p14:creationId xmlns:p14="http://schemas.microsoft.com/office/powerpoint/2010/main" val="2642084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307135"/>
            <a:ext cx="8420100" cy="1747134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Succès</a:t>
            </a:r>
          </a:p>
        </p:txBody>
      </p:sp>
    </p:spTree>
    <p:extLst>
      <p:ext uri="{BB962C8B-B14F-4D97-AF65-F5344CB8AC3E}">
        <p14:creationId xmlns:p14="http://schemas.microsoft.com/office/powerpoint/2010/main" val="41172367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180138"/>
            <a:ext cx="8420100" cy="1948888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Liberté</a:t>
            </a:r>
          </a:p>
        </p:txBody>
      </p:sp>
    </p:spTree>
    <p:extLst>
      <p:ext uri="{BB962C8B-B14F-4D97-AF65-F5344CB8AC3E}">
        <p14:creationId xmlns:p14="http://schemas.microsoft.com/office/powerpoint/2010/main" val="41037743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756798"/>
            <a:ext cx="9906000" cy="1819583"/>
          </a:xfrm>
        </p:spPr>
        <p:txBody>
          <a:bodyPr>
            <a:noAutofit/>
          </a:bodyPr>
          <a:lstStyle/>
          <a:p>
            <a:r>
              <a:rPr lang="fr-FR" sz="11000" b="1" dirty="0" smtClean="0">
                <a:solidFill>
                  <a:srgbClr val="000000"/>
                </a:solidFill>
              </a:rPr>
              <a:t>Union </a:t>
            </a:r>
            <a:r>
              <a:rPr lang="fr-FR" sz="11000" b="1" dirty="0">
                <a:solidFill>
                  <a:srgbClr val="000000"/>
                </a:solidFill>
              </a:rPr>
              <a:t>à Dieu</a:t>
            </a:r>
          </a:p>
        </p:txBody>
      </p:sp>
    </p:spTree>
    <p:extLst>
      <p:ext uri="{BB962C8B-B14F-4D97-AF65-F5344CB8AC3E}">
        <p14:creationId xmlns:p14="http://schemas.microsoft.com/office/powerpoint/2010/main" val="41478781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116636"/>
            <a:ext cx="8420100" cy="1748474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Présence</a:t>
            </a:r>
          </a:p>
        </p:txBody>
      </p:sp>
    </p:spTree>
    <p:extLst>
      <p:ext uri="{BB962C8B-B14F-4D97-AF65-F5344CB8AC3E}">
        <p14:creationId xmlns:p14="http://schemas.microsoft.com/office/powerpoint/2010/main" val="32786465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85977"/>
            <a:ext cx="9906000" cy="1392099"/>
          </a:xfrm>
        </p:spPr>
        <p:txBody>
          <a:bodyPr>
            <a:noAutofit/>
          </a:bodyPr>
          <a:lstStyle/>
          <a:p>
            <a:r>
              <a:rPr lang="fr-FR" sz="8000" b="1" dirty="0"/>
              <a:t/>
            </a:r>
            <a:br>
              <a:rPr lang="fr-FR" sz="8000" b="1" dirty="0"/>
            </a:br>
            <a:r>
              <a:rPr lang="fr-FR" sz="8000" b="1" dirty="0">
                <a:solidFill>
                  <a:srgbClr val="000000"/>
                </a:solidFill>
              </a:rPr>
              <a:t>Personnes accueillies</a:t>
            </a:r>
          </a:p>
        </p:txBody>
      </p:sp>
    </p:spTree>
    <p:extLst>
      <p:ext uri="{BB962C8B-B14F-4D97-AF65-F5344CB8AC3E}">
        <p14:creationId xmlns:p14="http://schemas.microsoft.com/office/powerpoint/2010/main" val="8964978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222472"/>
            <a:ext cx="8420100" cy="1859935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Loyauté</a:t>
            </a:r>
          </a:p>
        </p:txBody>
      </p:sp>
    </p:spTree>
    <p:extLst>
      <p:ext uri="{BB962C8B-B14F-4D97-AF65-F5344CB8AC3E}">
        <p14:creationId xmlns:p14="http://schemas.microsoft.com/office/powerpoint/2010/main" val="21723783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307136"/>
            <a:ext cx="8420100" cy="1706462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Mission</a:t>
            </a:r>
          </a:p>
        </p:txBody>
      </p:sp>
    </p:spTree>
    <p:extLst>
      <p:ext uri="{BB962C8B-B14F-4D97-AF65-F5344CB8AC3E}">
        <p14:creationId xmlns:p14="http://schemas.microsoft.com/office/powerpoint/2010/main" val="680477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862641"/>
            <a:ext cx="8420100" cy="2279301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A la maison</a:t>
            </a:r>
          </a:p>
        </p:txBody>
      </p:sp>
    </p:spTree>
    <p:extLst>
      <p:ext uri="{BB962C8B-B14F-4D97-AF65-F5344CB8AC3E}">
        <p14:creationId xmlns:p14="http://schemas.microsoft.com/office/powerpoint/2010/main" val="14445928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947302"/>
            <a:ext cx="8420100" cy="2108629"/>
          </a:xfrm>
        </p:spPr>
        <p:txBody>
          <a:bodyPr>
            <a:noAutofit/>
          </a:bodyPr>
          <a:lstStyle/>
          <a:p>
            <a:r>
              <a:rPr lang="fr-FR" sz="12000" b="1" dirty="0" smtClean="0">
                <a:solidFill>
                  <a:srgbClr val="000000"/>
                </a:solidFill>
              </a:rPr>
              <a:t>Identité</a:t>
            </a:r>
            <a:endParaRPr lang="fr-FR" sz="1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5813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983848"/>
            <a:ext cx="8420100" cy="3037819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Solidarité</a:t>
            </a:r>
          </a:p>
        </p:txBody>
      </p:sp>
    </p:spTree>
    <p:extLst>
      <p:ext uri="{BB962C8B-B14F-4D97-AF65-F5344CB8AC3E}">
        <p14:creationId xmlns:p14="http://schemas.microsoft.com/office/powerpoint/2010/main" val="10265637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891252"/>
            <a:ext cx="8420100" cy="3469082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Engagement</a:t>
            </a:r>
          </a:p>
        </p:txBody>
      </p:sp>
    </p:spTree>
    <p:extLst>
      <p:ext uri="{BB962C8B-B14F-4D97-AF65-F5344CB8AC3E}">
        <p14:creationId xmlns:p14="http://schemas.microsoft.com/office/powerpoint/2010/main" val="18917288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041723"/>
            <a:ext cx="8420100" cy="3339778"/>
          </a:xfrm>
        </p:spPr>
        <p:txBody>
          <a:bodyPr>
            <a:noAutofit/>
          </a:bodyPr>
          <a:lstStyle/>
          <a:p>
            <a:r>
              <a:rPr lang="fr-FR" sz="12000" b="1" dirty="0" smtClean="0">
                <a:solidFill>
                  <a:srgbClr val="000000"/>
                </a:solidFill>
              </a:rPr>
              <a:t>Appartenir</a:t>
            </a:r>
            <a:endParaRPr lang="fr-FR" sz="1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5258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937550"/>
            <a:ext cx="8420100" cy="3253450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Rencontre</a:t>
            </a:r>
          </a:p>
        </p:txBody>
      </p:sp>
    </p:spTree>
    <p:extLst>
      <p:ext uri="{BB962C8B-B14F-4D97-AF65-F5344CB8AC3E}">
        <p14:creationId xmlns:p14="http://schemas.microsoft.com/office/powerpoint/2010/main" val="30989769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09600"/>
            <a:ext cx="9906000" cy="3814233"/>
          </a:xfrm>
        </p:spPr>
        <p:txBody>
          <a:bodyPr>
            <a:noAutofit/>
          </a:bodyPr>
          <a:lstStyle/>
          <a:p>
            <a:r>
              <a:rPr lang="fr-FR" sz="11000" b="1" dirty="0" smtClean="0">
                <a:solidFill>
                  <a:srgbClr val="000000"/>
                </a:solidFill>
              </a:rPr>
              <a:t>Rayonnement</a:t>
            </a:r>
            <a:endParaRPr lang="fr-FR" sz="11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9438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844952"/>
            <a:ext cx="8420100" cy="3303715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Prière</a:t>
            </a:r>
          </a:p>
        </p:txBody>
      </p:sp>
    </p:spTree>
    <p:extLst>
      <p:ext uri="{BB962C8B-B14F-4D97-AF65-F5344CB8AC3E}">
        <p14:creationId xmlns:p14="http://schemas.microsoft.com/office/powerpoint/2010/main" val="31966272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937550"/>
            <a:ext cx="8420100" cy="3401617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Tradition</a:t>
            </a:r>
          </a:p>
        </p:txBody>
      </p:sp>
    </p:spTree>
    <p:extLst>
      <p:ext uri="{BB962C8B-B14F-4D97-AF65-F5344CB8AC3E}">
        <p14:creationId xmlns:p14="http://schemas.microsoft.com/office/powerpoint/2010/main" val="42327031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879677"/>
            <a:ext cx="8420100" cy="3268990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Religion</a:t>
            </a:r>
          </a:p>
        </p:txBody>
      </p:sp>
    </p:spTree>
    <p:extLst>
      <p:ext uri="{BB962C8B-B14F-4D97-AF65-F5344CB8AC3E}">
        <p14:creationId xmlns:p14="http://schemas.microsoft.com/office/powerpoint/2010/main" val="9854592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914400"/>
            <a:ext cx="8420100" cy="3551767"/>
          </a:xfrm>
        </p:spPr>
        <p:txBody>
          <a:bodyPr>
            <a:noAutofit/>
          </a:bodyPr>
          <a:lstStyle/>
          <a:p>
            <a:r>
              <a:rPr lang="fr-FR" sz="12000" b="1" dirty="0" smtClean="0">
                <a:solidFill>
                  <a:srgbClr val="000000"/>
                </a:solidFill>
              </a:rPr>
              <a:t>Ville</a:t>
            </a:r>
            <a:endParaRPr lang="fr-FR" sz="1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032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16642"/>
            <a:ext cx="9905999" cy="1977020"/>
          </a:xfrm>
        </p:spPr>
        <p:txBody>
          <a:bodyPr>
            <a:noAutofit/>
          </a:bodyPr>
          <a:lstStyle/>
          <a:p>
            <a:r>
              <a:rPr lang="fr-FR" sz="11000" b="1" dirty="0" smtClean="0">
                <a:solidFill>
                  <a:srgbClr val="000000"/>
                </a:solidFill>
              </a:rPr>
              <a:t>Responsabilité</a:t>
            </a:r>
            <a:endParaRPr lang="fr-FR" sz="11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22144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902826"/>
            <a:ext cx="8420100" cy="3330507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Pays</a:t>
            </a:r>
          </a:p>
        </p:txBody>
      </p:sp>
    </p:spTree>
    <p:extLst>
      <p:ext uri="{BB962C8B-B14F-4D97-AF65-F5344CB8AC3E}">
        <p14:creationId xmlns:p14="http://schemas.microsoft.com/office/powerpoint/2010/main" val="6469509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949124"/>
            <a:ext cx="8420100" cy="3263043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Sens</a:t>
            </a:r>
          </a:p>
        </p:txBody>
      </p:sp>
    </p:spTree>
    <p:extLst>
      <p:ext uri="{BB962C8B-B14F-4D97-AF65-F5344CB8AC3E}">
        <p14:creationId xmlns:p14="http://schemas.microsoft.com/office/powerpoint/2010/main" val="12884097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856528"/>
            <a:ext cx="8420100" cy="3228640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Jésus</a:t>
            </a:r>
          </a:p>
        </p:txBody>
      </p:sp>
    </p:spTree>
    <p:extLst>
      <p:ext uri="{BB962C8B-B14F-4D97-AF65-F5344CB8AC3E}">
        <p14:creationId xmlns:p14="http://schemas.microsoft.com/office/powerpoint/2010/main" val="413225510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983848"/>
            <a:ext cx="8420100" cy="3207152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Valeurs</a:t>
            </a:r>
          </a:p>
        </p:txBody>
      </p:sp>
    </p:spTree>
    <p:extLst>
      <p:ext uri="{BB962C8B-B14F-4D97-AF65-F5344CB8AC3E}">
        <p14:creationId xmlns:p14="http://schemas.microsoft.com/office/powerpoint/2010/main" val="125063847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937550"/>
            <a:ext cx="8420100" cy="3359283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Compassion</a:t>
            </a:r>
          </a:p>
        </p:txBody>
      </p:sp>
    </p:spTree>
    <p:extLst>
      <p:ext uri="{BB962C8B-B14F-4D97-AF65-F5344CB8AC3E}">
        <p14:creationId xmlns:p14="http://schemas.microsoft.com/office/powerpoint/2010/main" val="383880193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821804"/>
            <a:ext cx="8420100" cy="3453863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Générosité</a:t>
            </a:r>
          </a:p>
        </p:txBody>
      </p:sp>
    </p:spTree>
    <p:extLst>
      <p:ext uri="{BB962C8B-B14F-4D97-AF65-F5344CB8AC3E}">
        <p14:creationId xmlns:p14="http://schemas.microsoft.com/office/powerpoint/2010/main" val="97953913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041722"/>
            <a:ext cx="8420100" cy="3001111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Compétence</a:t>
            </a:r>
          </a:p>
        </p:txBody>
      </p:sp>
    </p:spTree>
    <p:extLst>
      <p:ext uri="{BB962C8B-B14F-4D97-AF65-F5344CB8AC3E}">
        <p14:creationId xmlns:p14="http://schemas.microsoft.com/office/powerpoint/2010/main" val="168062819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006997"/>
            <a:ext cx="8420100" cy="3184003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Célébration</a:t>
            </a:r>
          </a:p>
        </p:txBody>
      </p:sp>
    </p:spTree>
    <p:extLst>
      <p:ext uri="{BB962C8B-B14F-4D97-AF65-F5344CB8AC3E}">
        <p14:creationId xmlns:p14="http://schemas.microsoft.com/office/powerpoint/2010/main" val="295625152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937550"/>
            <a:ext cx="8420100" cy="3041784"/>
          </a:xfrm>
        </p:spPr>
        <p:txBody>
          <a:bodyPr>
            <a:noAutofit/>
          </a:bodyPr>
          <a:lstStyle/>
          <a:p>
            <a:r>
              <a:rPr lang="fr-FR" sz="12000" b="1" dirty="0" smtClean="0">
                <a:solidFill>
                  <a:srgbClr val="000000"/>
                </a:solidFill>
              </a:rPr>
              <a:t>Joie</a:t>
            </a:r>
            <a:endParaRPr lang="fr-FR" sz="1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66273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960700"/>
            <a:ext cx="8420100" cy="3187967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Autorité</a:t>
            </a:r>
          </a:p>
        </p:txBody>
      </p:sp>
    </p:spTree>
    <p:extLst>
      <p:ext uri="{BB962C8B-B14F-4D97-AF65-F5344CB8AC3E}">
        <p14:creationId xmlns:p14="http://schemas.microsoft.com/office/powerpoint/2010/main" val="2557906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285975"/>
            <a:ext cx="8420100" cy="1983290"/>
          </a:xfrm>
        </p:spPr>
        <p:txBody>
          <a:bodyPr>
            <a:noAutofit/>
          </a:bodyPr>
          <a:lstStyle/>
          <a:p>
            <a:r>
              <a:rPr lang="fr-FR" sz="12000" b="1" dirty="0" smtClean="0">
                <a:solidFill>
                  <a:srgbClr val="000000"/>
                </a:solidFill>
              </a:rPr>
              <a:t>Don</a:t>
            </a:r>
            <a:endParaRPr lang="fr-FR" sz="1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40486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018572"/>
            <a:ext cx="8420100" cy="2812595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Respect</a:t>
            </a:r>
          </a:p>
        </p:txBody>
      </p:sp>
    </p:spTree>
    <p:extLst>
      <p:ext uri="{BB962C8B-B14F-4D97-AF65-F5344CB8AC3E}">
        <p14:creationId xmlns:p14="http://schemas.microsoft.com/office/powerpoint/2010/main" val="305159972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868102"/>
            <a:ext cx="8420100" cy="3132398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Esprit</a:t>
            </a:r>
          </a:p>
        </p:txBody>
      </p:sp>
    </p:spTree>
    <p:extLst>
      <p:ext uri="{BB962C8B-B14F-4D97-AF65-F5344CB8AC3E}">
        <p14:creationId xmlns:p14="http://schemas.microsoft.com/office/powerpoint/2010/main" val="382933065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902826"/>
            <a:ext cx="8420100" cy="3203507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Assistant</a:t>
            </a:r>
          </a:p>
        </p:txBody>
      </p:sp>
    </p:spTree>
    <p:extLst>
      <p:ext uri="{BB962C8B-B14F-4D97-AF65-F5344CB8AC3E}">
        <p14:creationId xmlns:p14="http://schemas.microsoft.com/office/powerpoint/2010/main" val="205422089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636608"/>
            <a:ext cx="8420100" cy="3575559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Pardon</a:t>
            </a:r>
          </a:p>
        </p:txBody>
      </p:sp>
    </p:spTree>
    <p:extLst>
      <p:ext uri="{BB962C8B-B14F-4D97-AF65-F5344CB8AC3E}">
        <p14:creationId xmlns:p14="http://schemas.microsoft.com/office/powerpoint/2010/main" val="102059107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134320"/>
            <a:ext cx="8420100" cy="3056680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Limites</a:t>
            </a:r>
          </a:p>
        </p:txBody>
      </p:sp>
    </p:spTree>
    <p:extLst>
      <p:ext uri="{BB962C8B-B14F-4D97-AF65-F5344CB8AC3E}">
        <p14:creationId xmlns:p14="http://schemas.microsoft.com/office/powerpoint/2010/main" val="30067072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949124"/>
            <a:ext cx="8420100" cy="3326543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Culture</a:t>
            </a:r>
          </a:p>
        </p:txBody>
      </p:sp>
    </p:spTree>
    <p:extLst>
      <p:ext uri="{BB962C8B-B14F-4D97-AF65-F5344CB8AC3E}">
        <p14:creationId xmlns:p14="http://schemas.microsoft.com/office/powerpoint/2010/main" val="16594708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88962"/>
            <a:ext cx="9906000" cy="2844371"/>
          </a:xfrm>
        </p:spPr>
        <p:txBody>
          <a:bodyPr>
            <a:noAutofit/>
          </a:bodyPr>
          <a:lstStyle/>
          <a:p>
            <a:r>
              <a:rPr lang="fr-FR" sz="8800" b="1" dirty="0"/>
              <a:t/>
            </a:r>
            <a:br>
              <a:rPr lang="fr-FR" sz="8800" b="1" dirty="0"/>
            </a:br>
            <a:r>
              <a:rPr lang="fr-FR" sz="8800" b="1" dirty="0"/>
              <a:t>Histoires fondatrices</a:t>
            </a:r>
          </a:p>
        </p:txBody>
      </p:sp>
    </p:spTree>
    <p:extLst>
      <p:ext uri="{BB962C8B-B14F-4D97-AF65-F5344CB8AC3E}">
        <p14:creationId xmlns:p14="http://schemas.microsoft.com/office/powerpoint/2010/main" val="2281972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116640"/>
            <a:ext cx="8420100" cy="1863577"/>
          </a:xfrm>
        </p:spPr>
        <p:txBody>
          <a:bodyPr>
            <a:noAutofit/>
          </a:bodyPr>
          <a:lstStyle/>
          <a:p>
            <a:r>
              <a:rPr lang="fr-FR" sz="12000" b="1" dirty="0" smtClean="0">
                <a:solidFill>
                  <a:srgbClr val="000000"/>
                </a:solidFill>
              </a:rPr>
              <a:t>Prendre </a:t>
            </a:r>
            <a:r>
              <a:rPr lang="fr-FR" sz="12000" b="1" dirty="0">
                <a:solidFill>
                  <a:srgbClr val="000000"/>
                </a:solidFill>
              </a:rPr>
              <a:t>soin</a:t>
            </a:r>
          </a:p>
        </p:txBody>
      </p:sp>
    </p:spTree>
    <p:extLst>
      <p:ext uri="{BB962C8B-B14F-4D97-AF65-F5344CB8AC3E}">
        <p14:creationId xmlns:p14="http://schemas.microsoft.com/office/powerpoint/2010/main" val="3358253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349471"/>
            <a:ext cx="8420100" cy="1706141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Charte</a:t>
            </a:r>
          </a:p>
        </p:txBody>
      </p:sp>
    </p:spTree>
    <p:extLst>
      <p:ext uri="{BB962C8B-B14F-4D97-AF65-F5344CB8AC3E}">
        <p14:creationId xmlns:p14="http://schemas.microsoft.com/office/powerpoint/2010/main" val="1898399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95470"/>
            <a:ext cx="9906000" cy="1927721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000000"/>
                </a:solidFill>
              </a:rPr>
              <a:t>Communauté</a:t>
            </a:r>
          </a:p>
        </p:txBody>
      </p:sp>
    </p:spTree>
    <p:extLst>
      <p:ext uri="{BB962C8B-B14F-4D97-AF65-F5344CB8AC3E}">
        <p14:creationId xmlns:p14="http://schemas.microsoft.com/office/powerpoint/2010/main" val="26162466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2624</TotalTime>
  <Words>16</Words>
  <Application>Microsoft Macintosh PowerPoint</Application>
  <PresentationFormat>A4 Paper (210x297 mm)</PresentationFormat>
  <Paragraphs>66</Paragraphs>
  <Slides>66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Thème Office</vt:lpstr>
      <vt:lpstr>Foi</vt:lpstr>
      <vt:lpstr> Famille</vt:lpstr>
      <vt:lpstr> Sécurité</vt:lpstr>
      <vt:lpstr> A la maison</vt:lpstr>
      <vt:lpstr>Responsabilité</vt:lpstr>
      <vt:lpstr>Don</vt:lpstr>
      <vt:lpstr>Prendre soin</vt:lpstr>
      <vt:lpstr> Charte</vt:lpstr>
      <vt:lpstr> Communauté</vt:lpstr>
      <vt:lpstr> Confort</vt:lpstr>
      <vt:lpstr> Utilité</vt:lpstr>
      <vt:lpstr> Spiritualité</vt:lpstr>
      <vt:lpstr> Simplicité</vt:lpstr>
      <vt:lpstr> Mutualité</vt:lpstr>
      <vt:lpstr> Fragilité</vt:lpstr>
      <vt:lpstr> Relations</vt:lpstr>
      <vt:lpstr> Transformation</vt:lpstr>
      <vt:lpstr>Signe</vt:lpstr>
      <vt:lpstr> Béatitudes</vt:lpstr>
      <vt:lpstr> Partager</vt:lpstr>
      <vt:lpstr>Bienvenue !</vt:lpstr>
      <vt:lpstr> Société</vt:lpstr>
      <vt:lpstr> Espoir</vt:lpstr>
      <vt:lpstr> Unité</vt:lpstr>
      <vt:lpstr> Fidélité</vt:lpstr>
      <vt:lpstr> Valeur unique</vt:lpstr>
      <vt:lpstr> Être aimé</vt:lpstr>
      <vt:lpstr>  Aimer</vt:lpstr>
      <vt:lpstr> Croissance personnelle</vt:lpstr>
      <vt:lpstr> Confiance</vt:lpstr>
      <vt:lpstr> Soutenir</vt:lpstr>
      <vt:lpstr> Pouvoir</vt:lpstr>
      <vt:lpstr> Succès</vt:lpstr>
      <vt:lpstr> Liberté</vt:lpstr>
      <vt:lpstr>Union à Dieu</vt:lpstr>
      <vt:lpstr> Présence</vt:lpstr>
      <vt:lpstr> Personnes accueillies</vt:lpstr>
      <vt:lpstr> Loyauté</vt:lpstr>
      <vt:lpstr> Mission</vt:lpstr>
      <vt:lpstr>Identité</vt:lpstr>
      <vt:lpstr> Solidarité</vt:lpstr>
      <vt:lpstr> Engagement</vt:lpstr>
      <vt:lpstr>Appartenir</vt:lpstr>
      <vt:lpstr> Rencontre</vt:lpstr>
      <vt:lpstr>Rayonnement</vt:lpstr>
      <vt:lpstr> Prière</vt:lpstr>
      <vt:lpstr> Tradition</vt:lpstr>
      <vt:lpstr> Religion</vt:lpstr>
      <vt:lpstr>Ville</vt:lpstr>
      <vt:lpstr> Pays</vt:lpstr>
      <vt:lpstr> Sens</vt:lpstr>
      <vt:lpstr> Jésus</vt:lpstr>
      <vt:lpstr> Valeurs</vt:lpstr>
      <vt:lpstr> Compassion</vt:lpstr>
      <vt:lpstr> Générosité</vt:lpstr>
      <vt:lpstr> Compétence</vt:lpstr>
      <vt:lpstr> Célébration</vt:lpstr>
      <vt:lpstr>Joie</vt:lpstr>
      <vt:lpstr> Autorité</vt:lpstr>
      <vt:lpstr> Respect</vt:lpstr>
      <vt:lpstr> Esprit</vt:lpstr>
      <vt:lpstr> Assistant</vt:lpstr>
      <vt:lpstr> Pardon</vt:lpstr>
      <vt:lpstr> Limites</vt:lpstr>
      <vt:lpstr> Culture</vt:lpstr>
      <vt:lpstr> Histoires fondatrices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Charter</dc:title>
  <dc:creator>anne Chabert d'Hières</dc:creator>
  <cp:lastModifiedBy>Pat Favaro</cp:lastModifiedBy>
  <cp:revision>27</cp:revision>
  <cp:lastPrinted>2019-03-31T14:25:08Z</cp:lastPrinted>
  <dcterms:created xsi:type="dcterms:W3CDTF">2019-02-06T08:15:23Z</dcterms:created>
  <dcterms:modified xsi:type="dcterms:W3CDTF">2019-05-10T21:34:03Z</dcterms:modified>
</cp:coreProperties>
</file>