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"/>
  </p:handoutMasterIdLst>
  <p:sldIdLst>
    <p:sldId id="261" r:id="rId2"/>
    <p:sldId id="265" r:id="rId3"/>
    <p:sldId id="266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285F"/>
    <a:srgbClr val="8D456B"/>
    <a:srgbClr val="803163"/>
    <a:srgbClr val="A4ACBF"/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5"/>
    <p:restoredTop sz="94687"/>
  </p:normalViewPr>
  <p:slideViewPr>
    <p:cSldViewPr snapToGrid="0" snapToObjects="1">
      <p:cViewPr varScale="1">
        <p:scale>
          <a:sx n="60" d="100"/>
          <a:sy n="60" d="100"/>
        </p:scale>
        <p:origin x="-1016" y="-1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C92F996F-5ED9-584B-9ABF-7C30E0D31D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311788E-68E1-A94B-BB46-1523C7874D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1687C-1DED-D943-96AB-AD62FE92DAE8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655F06D6-5AAA-7C46-A171-F58CE154FD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8562D058-EFF7-9C4C-A969-59440C624F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C8B4C-D883-B545-88FD-F920A016CAF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7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9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19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12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01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92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7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88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60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2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09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74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A6B5-150E-7F45-B7BE-01F304AF9CB1}" type="datetimeFigureOut">
              <a:rPr lang="fr-FR" smtClean="0"/>
              <a:t>19-05-10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7110-C51B-2A4B-B390-C94437AF7D4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28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0B423C06-79AC-074E-8F12-03DBCB43C4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178" r="62855"/>
          <a:stretch/>
        </p:blipFill>
        <p:spPr>
          <a:xfrm>
            <a:off x="515471" y="1863906"/>
            <a:ext cx="3296676" cy="499409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FBE7FDB-EE80-B448-B948-236FDD941DD9}"/>
              </a:ext>
            </a:extLst>
          </p:cNvPr>
          <p:cNvSpPr txBox="1"/>
          <p:nvPr/>
        </p:nvSpPr>
        <p:spPr>
          <a:xfrm>
            <a:off x="3914735" y="2278530"/>
            <a:ext cx="4842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>
                <a:solidFill>
                  <a:srgbClr val="565656"/>
                </a:solidFill>
              </a:rPr>
              <a:t>Dans mon histoire et dans notre histoire commune.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D21CEF0-079C-AA4A-AA45-C68F06A9D9E1}"/>
              </a:ext>
            </a:extLst>
          </p:cNvPr>
          <p:cNvSpPr txBox="1"/>
          <p:nvPr/>
        </p:nvSpPr>
        <p:spPr>
          <a:xfrm>
            <a:off x="3914735" y="3841143"/>
            <a:ext cx="43624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>
                <a:solidFill>
                  <a:srgbClr val="565656"/>
                </a:solidFill>
              </a:rPr>
              <a:t>Qu’est-ce qui donne vie ? Pourquoi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3E8D1D1-1487-704F-A44B-3CAC5E5B223E}"/>
              </a:ext>
            </a:extLst>
          </p:cNvPr>
          <p:cNvSpPr txBox="1"/>
          <p:nvPr/>
        </p:nvSpPr>
        <p:spPr>
          <a:xfrm>
            <a:off x="3914735" y="5455758"/>
            <a:ext cx="51719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>
                <a:solidFill>
                  <a:srgbClr val="565656"/>
                </a:solidFill>
              </a:rPr>
              <a:t>Qu’est-ce qui ne donne pas vie ? Pourquoi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BD2824F8-EDD1-F940-9A1F-61C145BDAE65}"/>
              </a:ext>
            </a:extLst>
          </p:cNvPr>
          <p:cNvSpPr txBox="1"/>
          <p:nvPr/>
        </p:nvSpPr>
        <p:spPr>
          <a:xfrm>
            <a:off x="7339968" y="441480"/>
            <a:ext cx="174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A4ACBF"/>
                </a:solidFill>
              </a:rPr>
              <a:t>Étape 1, partie 1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xmlns="" id="{9D0DCC60-6D78-1842-A634-A26DFD26F45B}"/>
              </a:ext>
            </a:extLst>
          </p:cNvPr>
          <p:cNvSpPr/>
          <p:nvPr/>
        </p:nvSpPr>
        <p:spPr>
          <a:xfrm>
            <a:off x="932637" y="399245"/>
            <a:ext cx="5331853" cy="977239"/>
          </a:xfrm>
          <a:prstGeom prst="roundRect">
            <a:avLst/>
          </a:prstGeom>
          <a:solidFill>
            <a:srgbClr val="842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bg1"/>
                </a:solidFill>
              </a:rPr>
              <a:t>QUESTIONS POUR COLLECTER LES PERLES DE NOTRE HISTOIRE</a:t>
            </a:r>
          </a:p>
        </p:txBody>
      </p:sp>
    </p:spTree>
    <p:extLst>
      <p:ext uri="{BB962C8B-B14F-4D97-AF65-F5344CB8AC3E}">
        <p14:creationId xmlns:p14="http://schemas.microsoft.com/office/powerpoint/2010/main" val="336932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FBE7FDB-EE80-B448-B948-236FDD941DD9}"/>
              </a:ext>
            </a:extLst>
          </p:cNvPr>
          <p:cNvSpPr txBox="1"/>
          <p:nvPr/>
        </p:nvSpPr>
        <p:spPr>
          <a:xfrm>
            <a:off x="3914735" y="1764863"/>
            <a:ext cx="54757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>
                <a:solidFill>
                  <a:srgbClr val="565656"/>
                </a:solidFill>
              </a:rPr>
              <a:t>À quoi ressemble ma communauté aujourd’hui ? (ou région, pays ou fédération…)</a:t>
            </a:r>
          </a:p>
          <a:p>
            <a:r>
              <a:rPr lang="fr-CA" sz="2200" dirty="0">
                <a:solidFill>
                  <a:srgbClr val="565656"/>
                </a:solidFill>
              </a:rPr>
              <a:t>Qui rencontrons-nous à l’extérieur ?</a:t>
            </a:r>
          </a:p>
          <a:p>
            <a:r>
              <a:rPr lang="fr-CA" sz="2200" dirty="0">
                <a:solidFill>
                  <a:srgbClr val="565656"/>
                </a:solidFill>
              </a:rPr>
              <a:t>De quoi sont faites ces rencontres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D21CEF0-079C-AA4A-AA45-C68F06A9D9E1}"/>
              </a:ext>
            </a:extLst>
          </p:cNvPr>
          <p:cNvSpPr txBox="1"/>
          <p:nvPr/>
        </p:nvSpPr>
        <p:spPr>
          <a:xfrm>
            <a:off x="3914735" y="3841143"/>
            <a:ext cx="43624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>
                <a:solidFill>
                  <a:srgbClr val="565656"/>
                </a:solidFill>
              </a:rPr>
              <a:t>Qu’est-ce qui donne vie ? Pourquoi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3E8D1D1-1487-704F-A44B-3CAC5E5B223E}"/>
              </a:ext>
            </a:extLst>
          </p:cNvPr>
          <p:cNvSpPr txBox="1"/>
          <p:nvPr/>
        </p:nvSpPr>
        <p:spPr>
          <a:xfrm>
            <a:off x="3914735" y="5455758"/>
            <a:ext cx="51719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dirty="0">
                <a:solidFill>
                  <a:srgbClr val="565656"/>
                </a:solidFill>
              </a:rPr>
              <a:t>Qu’est-ce qui ne donne pas vie ? Pourquoi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BD2824F8-EDD1-F940-9A1F-61C145BDAE65}"/>
              </a:ext>
            </a:extLst>
          </p:cNvPr>
          <p:cNvSpPr txBox="1"/>
          <p:nvPr/>
        </p:nvSpPr>
        <p:spPr>
          <a:xfrm>
            <a:off x="7339968" y="441480"/>
            <a:ext cx="174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A4ACBF"/>
                </a:solidFill>
              </a:rPr>
              <a:t>Étape 1, partie 2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xmlns="" id="{9D0DCC60-6D78-1842-A634-A26DFD26F45B}"/>
              </a:ext>
            </a:extLst>
          </p:cNvPr>
          <p:cNvSpPr/>
          <p:nvPr/>
        </p:nvSpPr>
        <p:spPr>
          <a:xfrm>
            <a:off x="932637" y="399245"/>
            <a:ext cx="5331853" cy="977239"/>
          </a:xfrm>
          <a:prstGeom prst="roundRect">
            <a:avLst/>
          </a:prstGeom>
          <a:solidFill>
            <a:srgbClr val="842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bg1"/>
                </a:solidFill>
              </a:rPr>
              <a:t>QUESTIONS POUR COLLECTER LES PERLES DE NOTRE RÉALITÉ PRÉSENTE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723459FE-2686-584C-9042-0E3D8099B2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00" t="23474" r="63744" b="51442"/>
          <a:stretch/>
        </p:blipFill>
        <p:spPr>
          <a:xfrm>
            <a:off x="1195754" y="1491175"/>
            <a:ext cx="2489981" cy="172023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2D7C7634-1FD3-F74F-9F49-B6CCE62BE3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0" t="49378" r="64279" b="29128"/>
          <a:stretch/>
        </p:blipFill>
        <p:spPr>
          <a:xfrm>
            <a:off x="932637" y="3646588"/>
            <a:ext cx="2753098" cy="147405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19A6C478-2857-2445-B9DF-8659F6482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0" t="70794" r="63989" b="5947"/>
          <a:stretch/>
        </p:blipFill>
        <p:spPr>
          <a:xfrm>
            <a:off x="932638" y="5233182"/>
            <a:ext cx="2753098" cy="159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7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D5568D5A-C54F-214C-8D84-67ED1693AB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0" t="25436" r="64279" b="51305"/>
          <a:stretch/>
        </p:blipFill>
        <p:spPr>
          <a:xfrm>
            <a:off x="932637" y="1744394"/>
            <a:ext cx="2753098" cy="159513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FBE7FDB-EE80-B448-B948-236FDD941DD9}"/>
              </a:ext>
            </a:extLst>
          </p:cNvPr>
          <p:cNvSpPr txBox="1"/>
          <p:nvPr/>
        </p:nvSpPr>
        <p:spPr>
          <a:xfrm>
            <a:off x="3914735" y="2129325"/>
            <a:ext cx="5475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>
                <a:solidFill>
                  <a:srgbClr val="565656"/>
                </a:solidFill>
              </a:rPr>
              <a:t>Quand il s’agit d’avancer vers l’avenir…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D21CEF0-079C-AA4A-AA45-C68F06A9D9E1}"/>
              </a:ext>
            </a:extLst>
          </p:cNvPr>
          <p:cNvSpPr txBox="1"/>
          <p:nvPr/>
        </p:nvSpPr>
        <p:spPr>
          <a:xfrm>
            <a:off x="3920130" y="4082345"/>
            <a:ext cx="4688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200" dirty="0">
                <a:solidFill>
                  <a:srgbClr val="565656"/>
                </a:solidFill>
              </a:rPr>
              <a:t>Qu’est-ce qui me/nous donne énergie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3E8D1D1-1487-704F-A44B-3CAC5E5B223E}"/>
              </a:ext>
            </a:extLst>
          </p:cNvPr>
          <p:cNvSpPr txBox="1"/>
          <p:nvPr/>
        </p:nvSpPr>
        <p:spPr>
          <a:xfrm>
            <a:off x="3914735" y="5815303"/>
            <a:ext cx="47170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200" dirty="0">
                <a:solidFill>
                  <a:srgbClr val="565656"/>
                </a:solidFill>
              </a:rPr>
              <a:t>Qu’est-ce qui sape mon/notre énergie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BD2824F8-EDD1-F940-9A1F-61C145BDAE65}"/>
              </a:ext>
            </a:extLst>
          </p:cNvPr>
          <p:cNvSpPr txBox="1"/>
          <p:nvPr/>
        </p:nvSpPr>
        <p:spPr>
          <a:xfrm>
            <a:off x="7339968" y="441480"/>
            <a:ext cx="174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A4ACBF"/>
                </a:solidFill>
              </a:rPr>
              <a:t>Étape 1, partie 3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xmlns="" id="{9D0DCC60-6D78-1842-A634-A26DFD26F45B}"/>
              </a:ext>
            </a:extLst>
          </p:cNvPr>
          <p:cNvSpPr/>
          <p:nvPr/>
        </p:nvSpPr>
        <p:spPr>
          <a:xfrm>
            <a:off x="932637" y="399245"/>
            <a:ext cx="5331853" cy="977239"/>
          </a:xfrm>
          <a:prstGeom prst="roundRect">
            <a:avLst/>
          </a:prstGeom>
          <a:solidFill>
            <a:srgbClr val="842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bg1"/>
                </a:solidFill>
              </a:rPr>
              <a:t>QUESTIONS POUR COLLECTER LES PERLES DE NOTRE VISION DU FUTUR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2D7C7634-1FD3-F74F-9F49-B6CCE62BE3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00" t="49378" r="64279" b="29128"/>
          <a:stretch/>
        </p:blipFill>
        <p:spPr>
          <a:xfrm>
            <a:off x="932637" y="3646588"/>
            <a:ext cx="2753098" cy="147405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19A6C478-2857-2445-B9DF-8659F6482B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90" t="70794" r="63989" b="5947"/>
          <a:stretch/>
        </p:blipFill>
        <p:spPr>
          <a:xfrm>
            <a:off x="932638" y="5233182"/>
            <a:ext cx="2753098" cy="159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05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148</Words>
  <Application>Microsoft Macintosh PowerPoint</Application>
  <PresentationFormat>A4 Paper (210x297 mm)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Chabert d'Hières</dc:creator>
  <cp:lastModifiedBy>Pat Favaro</cp:lastModifiedBy>
  <cp:revision>26</cp:revision>
  <cp:lastPrinted>2019-03-31T16:15:57Z</cp:lastPrinted>
  <dcterms:created xsi:type="dcterms:W3CDTF">2019-03-31T15:32:28Z</dcterms:created>
  <dcterms:modified xsi:type="dcterms:W3CDTF">2019-05-10T22:01:33Z</dcterms:modified>
</cp:coreProperties>
</file>