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5"/>
    <p:restoredTop sz="94608"/>
  </p:normalViewPr>
  <p:slideViewPr>
    <p:cSldViewPr snapToGrid="0" snapToObjects="1">
      <p:cViewPr varScale="1">
        <p:scale>
          <a:sx n="50" d="100"/>
          <a:sy n="50" d="100"/>
        </p:scale>
        <p:origin x="-176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090B2CC-3E1C-6C4E-BC2B-896A4305E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BD978C88-159F-4144-907B-3B26FE7089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8CAB550-B803-FC44-9D82-6E32136B0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561D-5943-7443-9902-2D6D4546D9C0}" type="datetimeFigureOut">
              <a:rPr lang="fr-FR" smtClean="0"/>
              <a:t>19-05-10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976DD13-C960-2944-8386-F32921A35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B0B617C-D9E7-C44F-9269-0FFF71239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12D7-D9CA-8147-AE2B-1881728728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4833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18C47D9-DA32-1740-A16D-99700E2AA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0C9087B2-A711-8046-809F-1B73A6B4D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E82D6EA-850F-A543-B09B-86917F41E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561D-5943-7443-9902-2D6D4546D9C0}" type="datetimeFigureOut">
              <a:rPr lang="fr-FR" smtClean="0"/>
              <a:t>19-05-10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460BC0E-8548-6349-9B72-A6CEEDDFC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D09B188-A009-AE40-8EF3-2B7A4EBE7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12D7-D9CA-8147-AE2B-1881728728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7948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9EAD4CA2-7516-3C44-AD08-A0A560362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9C763D25-2CE7-F644-91F9-903505964A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319D651-B34D-364A-B0C9-715B5C53F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561D-5943-7443-9902-2D6D4546D9C0}" type="datetimeFigureOut">
              <a:rPr lang="fr-FR" smtClean="0"/>
              <a:t>19-05-10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9DA5015-2B80-F949-97AA-44E83F3D3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0E61FEF-CA10-9F4F-9175-ABB62C717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12D7-D9CA-8147-AE2B-1881728728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894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5CDA46A-57B9-3246-A78F-C6BC9CF91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4F93B68-47D8-8148-8787-8AE071175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A8EECE4-B52F-2A48-9717-5930D5A5E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561D-5943-7443-9902-2D6D4546D9C0}" type="datetimeFigureOut">
              <a:rPr lang="fr-FR" smtClean="0"/>
              <a:t>19-05-10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F7855A8-02AC-E345-8C89-15C295787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01AF012-23AF-0D41-8190-5D8F16F8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12D7-D9CA-8147-AE2B-1881728728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193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0E19D72-7152-F545-ABE9-9FF02711F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99F8307B-B53D-3C4C-80E4-F6FBC4429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D63A809-9F19-AC4E-9B13-9F0870DCC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561D-5943-7443-9902-2D6D4546D9C0}" type="datetimeFigureOut">
              <a:rPr lang="fr-FR" smtClean="0"/>
              <a:t>19-05-10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A275302-ED11-F749-8AA5-7A0A4E038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9E5CC07-4C96-8F47-9A85-F60FB946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12D7-D9CA-8147-AE2B-1881728728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459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7CABB60-B67E-5E49-9A03-6F71E2506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C71A519-E4B6-6B43-84E2-9750A130AE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2D8E7F43-523E-D94E-9A1C-0CAF1C64D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D6B0C201-8BFE-534C-8AFC-56615A770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561D-5943-7443-9902-2D6D4546D9C0}" type="datetimeFigureOut">
              <a:rPr lang="fr-FR" smtClean="0"/>
              <a:t>19-05-10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569472CB-1B92-4B4F-939E-2AE0575D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0ABADF76-4615-F04C-BBA0-DA7448F49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12D7-D9CA-8147-AE2B-1881728728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2825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32B6348-E0DC-2E40-909D-0ED2D3D77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3363414-15F4-C34B-93FC-7C5C6DC70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55A84909-4AFD-1742-BB63-198364679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1588078A-52AB-F343-82F1-7EA7374724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437DE5A5-6D29-2B4D-BA8D-E13E757CC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1B3D6F83-53D8-854A-9F08-4A35363A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561D-5943-7443-9902-2D6D4546D9C0}" type="datetimeFigureOut">
              <a:rPr lang="fr-FR" smtClean="0"/>
              <a:t>19-05-10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9B1ABBC2-6D4F-FE4D-B2D3-D1E6FC2DB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F077EEDC-18A9-C645-8DFB-B53601DA9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12D7-D9CA-8147-AE2B-1881728728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055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301D6EB-42D7-5C42-ADDD-9520775FD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00FD7762-16C8-3F4E-8AA5-257E42361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561D-5943-7443-9902-2D6D4546D9C0}" type="datetimeFigureOut">
              <a:rPr lang="fr-FR" smtClean="0"/>
              <a:t>19-05-10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E8A69880-6089-E54C-B37E-B4AD4879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94B5F9E3-DB62-0744-B1E1-1A9BBCEC6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12D7-D9CA-8147-AE2B-1881728728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5950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7EB469FF-2BCC-4542-8147-C5A76F5DE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561D-5943-7443-9902-2D6D4546D9C0}" type="datetimeFigureOut">
              <a:rPr lang="fr-FR" smtClean="0"/>
              <a:t>19-05-10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BCA33BBB-B1C7-7149-80A5-982A4823D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5960ED6F-184F-5240-96A8-333203508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12D7-D9CA-8147-AE2B-1881728728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4797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7C20B2E-D247-944A-8D7B-B7C016925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112FA083-1F5C-B340-A1E7-67C0E3DDC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D157BB4C-9F71-E740-9B71-84F3E25D09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9BD568FD-0B18-F846-B6BC-FD300D64C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561D-5943-7443-9902-2D6D4546D9C0}" type="datetimeFigureOut">
              <a:rPr lang="fr-FR" smtClean="0"/>
              <a:t>19-05-10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38D882F9-49A7-3D47-8C94-A533861BF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C34ABA76-9415-5C49-94D6-B3222914B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12D7-D9CA-8147-AE2B-1881728728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003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97FF954-5D7C-E14A-815D-2FFA00C44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9A8EB868-8C8F-F84A-9E59-DBE5746714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3346F499-16F1-3741-BF27-D1DBBDAB8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44F3F71D-1AFC-1948-842C-98FE1321B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561D-5943-7443-9902-2D6D4546D9C0}" type="datetimeFigureOut">
              <a:rPr lang="fr-FR" smtClean="0"/>
              <a:t>19-05-10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849C5304-8AA7-3D4E-B037-1DBD1DC78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CC49468C-0538-E847-90C2-921561D3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012D7-D9CA-8147-AE2B-1881728728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1486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98339E60-C873-9A4B-B87C-4A1C76E9A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900A0562-FC11-E748-990C-B5974BE4D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05C01A9-65A8-CC45-BE75-59DEBE4A85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7561D-5943-7443-9902-2D6D4546D9C0}" type="datetimeFigureOut">
              <a:rPr lang="fr-FR" smtClean="0"/>
              <a:t>19-05-10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5A13A49-917A-054D-835A-FBD27D8163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ECB37AF-A3FA-7444-91A3-D079CCAC9E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012D7-D9CA-8147-AE2B-18817287283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44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4" Type="http://schemas.openxmlformats.org/officeDocument/2006/relationships/hyperlink" Target="https://www.google.fr/url?sa=i&amp;rct=j&amp;q=&amp;esrc=s&amp;source=images&amp;cd=&amp;ved=2ahUKEwi9h_CG-7XgAhUvAWMBHf-0DO8QjRx6BAgBEAU&amp;url=https://www.10doigts.fr/idees-crea/bracelets-shamballa-avec-perles-en-plastique-ic11236.aspx&amp;psig=AOvVaw2RGjPoASUkvjwMv5BliNxw&amp;ust=1550052850833117" TargetMode="External"/><Relationship Id="rId15" Type="http://schemas.openxmlformats.org/officeDocument/2006/relationships/image" Target="../media/image7.jpeg"/><Relationship Id="rId16" Type="http://schemas.openxmlformats.org/officeDocument/2006/relationships/hyperlink" Target="https://www.google.fr/url?sa=i&amp;rct=j&amp;q=&amp;esrc=s&amp;source=images&amp;cd=&amp;ved=2ahUKEwj_kuyr-7XgAhVI1uAKHRvGCqgQjRx6BAgBEAU&amp;url=https://www.gifi.fr/cuisine-art-de-la-table/art-de-la-table/vaisselle-jetable-plastique.html&amp;psig=AOvVaw3eXZ1p7tkqx3SdfmKUDkVs&amp;ust=1550052939576846" TargetMode="External"/><Relationship Id="rId17" Type="http://schemas.openxmlformats.org/officeDocument/2006/relationships/image" Target="../media/image8.jpeg"/><Relationship Id="rId18" Type="http://schemas.openxmlformats.org/officeDocument/2006/relationships/image" Target="../media/image9.jpeg"/><Relationship Id="rId19" Type="http://schemas.openxmlformats.org/officeDocument/2006/relationships/hyperlink" Target="https://www.google.fr/url?sa=i&amp;rct=j&amp;q=&amp;esrc=s&amp;source=images&amp;cd=&amp;ved=2ahUKEwjN1P_P-7XgAhVS8uAKHdFnBo8QjRx6BAgBEAU&amp;url=http://www.sportco-equipements.fr/shirt-publicitaire-coton-couleur-gildan-185-grs-xml-410_439-1949.html&amp;psig=AOvVaw2g0-uLoFoQ3IorxcW9kiAe&amp;ust=1550053004839892" TargetMode="External"/><Relationship Id="rId50" Type="http://schemas.openxmlformats.org/officeDocument/2006/relationships/hyperlink" Target="https://www.google.fr/url?sa=i&amp;rct=j&amp;q=&amp;esrc=s&amp;source=images&amp;cd=&amp;ved=2ahUKEwjIj5_i_rXgAhWdA2MBHRCKCqUQjRx6BAgBEAU&amp;url=https://www.rtl.fr/actu/bien-etre/comment-diminuer-drastiquement-le-sucre-de-son-alimentation-7778397952&amp;psig=AOvVaw3NlcnsqH3yM68b1vNVTLz4&amp;ust=1550053863310772" TargetMode="External"/><Relationship Id="rId51" Type="http://schemas.openxmlformats.org/officeDocument/2006/relationships/image" Target="../media/image26.jpeg"/><Relationship Id="rId52" Type="http://schemas.openxmlformats.org/officeDocument/2006/relationships/hyperlink" Target="https://www.google.fr/url?sa=i&amp;rct=j&amp;q=&amp;esrc=s&amp;source=images&amp;cd=&amp;ved=2ahUKEwiBn4Tv_rXgAhWvDWMBHZX7D3gQjRx6BAgBEAU&amp;url=https://www.auchandirect.fr/produits/57881&amp;psig=AOvVaw35p0rnH2_h6gutQ19HlvlP&amp;ust=1550053889610459" TargetMode="External"/><Relationship Id="rId53" Type="http://schemas.openxmlformats.org/officeDocument/2006/relationships/image" Target="../media/image27.jpeg"/><Relationship Id="rId40" Type="http://schemas.openxmlformats.org/officeDocument/2006/relationships/hyperlink" Target="https://www.google.fr/url?sa=i&amp;rct=j&amp;q=&amp;esrc=s&amp;source=images&amp;cd=&amp;ved=2ahUKEwjqy8WN_rXgAhXu1-AKHY4XA-sQjRx6BAgBEAU&amp;url=https://go-menage.fr/2017/05/menage-nettoyage-des-taches-de-fleurs/&amp;psig=AOvVaw2eJ9pjr0aCwHugMGu8RLpv&amp;ust=1550053680930093" TargetMode="External"/><Relationship Id="rId41" Type="http://schemas.openxmlformats.org/officeDocument/2006/relationships/image" Target="../media/image21.jpeg"/><Relationship Id="rId42" Type="http://schemas.openxmlformats.org/officeDocument/2006/relationships/hyperlink" Target="https://www.google.fr/url?sa=i&amp;rct=j&amp;q=&amp;esrc=s&amp;source=images&amp;cd=&amp;ved=2ahUKEwijgquf_rXgAhURkxQKHZjKDOgQjRx6BAgBEAU&amp;url=https://fr.123rf.com/photo_86050753_pierre-de-cailloux-tas-de-pierres-isol%C3%A9-sur-fond-blanc-caillou-de-mer.html&amp;psig=AOvVaw2_W397XIgCe9u6h1NM8GQ9&amp;ust=1550053719301333" TargetMode="External"/><Relationship Id="rId43" Type="http://schemas.openxmlformats.org/officeDocument/2006/relationships/image" Target="../media/image22.jpeg"/><Relationship Id="rId44" Type="http://schemas.openxmlformats.org/officeDocument/2006/relationships/hyperlink" Target="https://asset.conrad.com/media10/isa/160267/c1/-/fr/1538719_BB_00_FB/image.jpg" TargetMode="External"/><Relationship Id="rId45" Type="http://schemas.openxmlformats.org/officeDocument/2006/relationships/image" Target="../media/image23.jpeg"/><Relationship Id="rId46" Type="http://schemas.openxmlformats.org/officeDocument/2006/relationships/hyperlink" Target="https://www.google.fr/url?sa=i&amp;rct=j&amp;q=&amp;esrc=s&amp;source=images&amp;cd=&amp;ved=2ahUKEwiogN3D_rXgAhWRlRQKHXbwCGsQjRx6BAgBEAU&amp;url=https://www.jardinet.fr/fr/p-rateau-a-fleurs---5-dents---32cm-p2807.html&amp;psig=AOvVaw0vICa_CbaZfXHwfe4BgywP&amp;ust=1550053795104110" TargetMode="External"/><Relationship Id="rId47" Type="http://schemas.openxmlformats.org/officeDocument/2006/relationships/image" Target="../media/image24.jpeg"/><Relationship Id="rId48" Type="http://schemas.openxmlformats.org/officeDocument/2006/relationships/hyperlink" Target="https://www.google.fr/url?sa=i&amp;rct=j&amp;q=&amp;esrc=s&amp;source=images&amp;cd=&amp;ved=2ahUKEwi4nMTT_rXgAhXJDmMBHVJpA_EQjRx6BAgBEAU&amp;url=http://maitrefeticheurkopkemedji.eklablog.com/le-balai-des-fees-le-balai-des-fees-a117831680&amp;psig=AOvVaw0d0sx39PQ8gbM6sb2qozc6&amp;ust=1550053825797445" TargetMode="External"/><Relationship Id="rId49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google.fr/url?sa=i&amp;rct=j&amp;q=&amp;esrc=s&amp;source=images&amp;cd=&amp;ved=2ahUKEwjq56Lg-bXgAhV58eAKHb_oDhIQjRx6BAgBEAU&amp;url=https://www.cutco.com/products/product.jsp?item=stainless-serving-spoon&amp;psig=AOvVaw2wmm7QvvvTKz2_A_vuFb-g&amp;ust=1550052513433730" TargetMode="External"/><Relationship Id="rId3" Type="http://schemas.openxmlformats.org/officeDocument/2006/relationships/image" Target="../media/image1.jpeg"/><Relationship Id="rId4" Type="http://schemas.openxmlformats.org/officeDocument/2006/relationships/hyperlink" Target="https://www.google.fr/url?sa=i&amp;rct=j&amp;q=&amp;esrc=s&amp;source=images&amp;cd=&amp;ved=2ahUKEwig96zx-bXgAhUnAWMBHe6PDWEQjRx6BAgBEAU&amp;url=https://www.mec.ca/en/product/5046-065/Pioneer-Cup-532ml&amp;psig=AOvVaw34yrBXteQiYR6ILP2yN3Xh&amp;ust=1550052551714202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s://www.google.fr/url?sa=i&amp;rct=j&amp;q=&amp;esrc=s&amp;source=images&amp;cd=&amp;ved=2ahUKEwjFh6-V-rXgAhXE7eAKHZ2WDBoQjRx6BAgBEAU&amp;url=https://commons.wikimedia.org/wiki/File:Golden_star.svg&amp;psig=AOvVaw0gA71e8gicp4AiItBpnUv8&amp;ust=1550052572441341" TargetMode="External"/><Relationship Id="rId7" Type="http://schemas.openxmlformats.org/officeDocument/2006/relationships/image" Target="../media/image3.jpeg"/><Relationship Id="rId8" Type="http://schemas.openxmlformats.org/officeDocument/2006/relationships/hyperlink" Target="https://www.google.fr/url?sa=i&amp;rct=j&amp;q=&amp;esrc=s&amp;source=images&amp;cd=&amp;ved=2ahUKEwj5zai9-rXgAhXS8eAKHU4sA5sQjRx6BAgBEAU&amp;url=https://www.dusk.com.au/candles/collections/signature/filter/color/blush&amp;psig=AOvVaw2xdYuMoNya_kJNiAvrAntA&amp;ust=1550052655136841" TargetMode="External"/><Relationship Id="rId9" Type="http://schemas.openxmlformats.org/officeDocument/2006/relationships/image" Target="../media/image4.jpeg"/><Relationship Id="rId30" Type="http://schemas.openxmlformats.org/officeDocument/2006/relationships/hyperlink" Target="https://www.google.fr/url?sa=i&amp;rct=j&amp;q=&amp;esrc=s&amp;source=images&amp;cd=&amp;ved=2ahUKEwiFheOV_bXgAhXE7eAKHZ2WDBoQjRx6BAgBEAU&amp;url=http://www.monouso.fr/verre-en-plastique-injecte/verre-plastique-bleu-transp-ps-200ml-50-unites-8105.html&amp;psig=AOvVaw2dwgi0Wsju4AiK5M_7LIWj&amp;ust=1550053434831951" TargetMode="External"/><Relationship Id="rId31" Type="http://schemas.openxmlformats.org/officeDocument/2006/relationships/image" Target="../media/image16.jpeg"/><Relationship Id="rId32" Type="http://schemas.openxmlformats.org/officeDocument/2006/relationships/hyperlink" Target="https://www.google.fr/url?sa=i&amp;rct=j&amp;q=&amp;esrc=s&amp;source=images&amp;cd=&amp;ved=2ahUKEwiu5tuw_bXgAhWH2BQKHTrQCuAQjRx6BAgBEAU&amp;url=https://www.fuzeau.com/1007-instruments-de-musique&amp;psig=AOvVaw1aqqueMu0OAIEjWrUkwFT7&amp;ust=1550053485260585" TargetMode="External"/><Relationship Id="rId33" Type="http://schemas.openxmlformats.org/officeDocument/2006/relationships/image" Target="../media/image17.jpeg"/><Relationship Id="rId34" Type="http://schemas.openxmlformats.org/officeDocument/2006/relationships/hyperlink" Target="https://www.google.fr/url?sa=i&amp;rct=j&amp;q=&amp;esrc=s&amp;source=images&amp;cd=&amp;ved=2ahUKEwjV_sLK_bXgAhWJ2OAKHaWmDe4QjRx6BAgBEAU&amp;url=https://www.shopsocietysocial.com/products/hot-pink-pillow&amp;psig=AOvVaw2j-GqM9VcZOlJlgEyND55O&amp;ust=1550053533654313" TargetMode="External"/><Relationship Id="rId35" Type="http://schemas.openxmlformats.org/officeDocument/2006/relationships/image" Target="../media/image18.jpeg"/><Relationship Id="rId36" Type="http://schemas.openxmlformats.org/officeDocument/2006/relationships/hyperlink" Target="https://www.google.fr/url?sa=i&amp;rct=j&amp;q=&amp;esrc=s&amp;source=images&amp;cd=&amp;ved=2ahUKEwjEqIjc_bXgAhUSkhQKHbQKBlEQjRx6BAgBEAU&amp;url=http://kdjardinsenscene.canalblog.com/archives/2013/11/08/28389159.html&amp;psig=AOvVaw0-ueAXc7SMq3fF7uqq1RIm&amp;ust=1550053571672124" TargetMode="External"/><Relationship Id="rId37" Type="http://schemas.openxmlformats.org/officeDocument/2006/relationships/image" Target="../media/image19.png"/><Relationship Id="rId38" Type="http://schemas.openxmlformats.org/officeDocument/2006/relationships/hyperlink" Target="https://www.google.fr/url?sa=i&amp;rct=j&amp;q=&amp;esrc=s&amp;source=images&amp;cd=&amp;ved=2ahUKEwjl_ob9_bXgAhUJ4OAKHbWVB1IQjRx6BAgBEAU&amp;url=https://fr.depositphotos.com/106766234/stock-photo-empty-coca-cola-plastic-bottles.html&amp;psig=AOvVaw3eRe-SOuE7d-NhquUWVmo1&amp;ust=1550053630180012" TargetMode="External"/><Relationship Id="rId39" Type="http://schemas.openxmlformats.org/officeDocument/2006/relationships/image" Target="../media/image20.jpeg"/><Relationship Id="rId20" Type="http://schemas.openxmlformats.org/officeDocument/2006/relationships/image" Target="../media/image10.jpeg"/><Relationship Id="rId21" Type="http://schemas.openxmlformats.org/officeDocument/2006/relationships/hyperlink" Target="https://www.google.fr/url?sa=i&amp;rct=j&amp;q=&amp;esrc=s&amp;source=images&amp;cd=&amp;ved=2ahUKEwi4t6bw-7XgAhWSlxQKHcakBUYQjRx6BAgBEAU&amp;url=https://www.amazon.fr/Croix-Bois/s?ie=UTF8&amp;page=1&amp;rh=i:aps,k:Croix%20en%20Bois&amp;psig=AOvVaw2PKNd01Uz_aDvlU1wSKI2Q&amp;ust=1550053087728051" TargetMode="External"/><Relationship Id="rId22" Type="http://schemas.openxmlformats.org/officeDocument/2006/relationships/image" Target="../media/image11.jpeg"/><Relationship Id="rId23" Type="http://schemas.openxmlformats.org/officeDocument/2006/relationships/hyperlink" Target="https://www.google.fr/url?sa=i&amp;rct=j&amp;q=&amp;esrc=s&amp;source=images&amp;cd=&amp;ved=2ahUKEwj5j5GW_LXgAhWC2uAKHb2GAEMQjRx6BAgBEAU&amp;url=https://fr.shopping.rakuten.com/s/chapelet+islamique&amp;psig=AOvVaw3l2oFjuc6-PvCqNp7-07Os&amp;ust=1550053116396374" TargetMode="External"/><Relationship Id="rId24" Type="http://schemas.openxmlformats.org/officeDocument/2006/relationships/image" Target="../media/image12.jpeg"/><Relationship Id="rId25" Type="http://schemas.openxmlformats.org/officeDocument/2006/relationships/hyperlink" Target="https://www.google.fr/url?sa=i&amp;rct=j&amp;q=&amp;esrc=s&amp;source=images&amp;cd=&amp;ved=2ahUKEwiez6DM_LXgAhXK1uAKHYkiCZ8QjRx6BAgBEAU&amp;url=http://www.club-vosgien-kingersheim.fr/magideal-1-paire-boucles-d-oreilles-costume-de-l-infimiere-plastique-coeur-rouge-a-croix-bijoux-deguisement-b071xpcd7p.html&amp;psig=AOvVaw1qtbOcRJSfnT4luq5Do5Uk&amp;ust=1550053256326807" TargetMode="External"/><Relationship Id="rId26" Type="http://schemas.openxmlformats.org/officeDocument/2006/relationships/image" Target="../media/image13.jpeg"/><Relationship Id="rId27" Type="http://schemas.openxmlformats.org/officeDocument/2006/relationships/image" Target="../media/image14.jpeg"/><Relationship Id="rId28" Type="http://schemas.openxmlformats.org/officeDocument/2006/relationships/hyperlink" Target="https://www.google.fr/url?sa=i&amp;rct=j&amp;q=&amp;esrc=s&amp;source=images&amp;cd=&amp;ved=2ahUKEwihtdCE_bXgAhXs2OAKHcH2BXoQjRx6BAgBEAU&amp;url=https://rotek.fr/wordl-record-egg-photo-instagram/&amp;psig=AOvVaw1-xD_TPwx9-I3S7OoRJVxm&amp;ust=1550053396909358" TargetMode="External"/><Relationship Id="rId29" Type="http://schemas.openxmlformats.org/officeDocument/2006/relationships/image" Target="../media/image15.jpeg"/><Relationship Id="rId10" Type="http://schemas.openxmlformats.org/officeDocument/2006/relationships/hyperlink" Target="https://www.google.fr/url?sa=i&amp;rct=j&amp;q=&amp;esrc=s&amp;source=images&amp;cd=&amp;ved=2ahUKEwjBu4DU-rXgAhWx1eAKHWMPC70QjRx6BAgBEAU&amp;url=https://gkpro.fr/produit/lampe-torche-rechargeable-led-lenser/&amp;psig=AOvVaw09I1pyuuPX5vkWWvDpd6fx&amp;ust=1550052759470174" TargetMode="External"/><Relationship Id="rId11" Type="http://schemas.openxmlformats.org/officeDocument/2006/relationships/image" Target="../media/image5.png"/><Relationship Id="rId12" Type="http://schemas.openxmlformats.org/officeDocument/2006/relationships/hyperlink" Target="https://www.google.fr/url?sa=i&amp;rct=j&amp;q=&amp;esrc=s&amp;source=images&amp;cd=&amp;ved=2ahUKEwiI7bLj-rXgAhUp5eAKHbvbCvkQjRx6BAgBEAU&amp;url=https://autofrywebstore.com/products/autofry-door-keys&amp;psig=AOvVaw36QpQjVhlHcJRbY7cY99Bh&amp;ust=155005278957019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E1829C7C-1FD9-E84A-BF86-ECD9EC9A301F}"/>
              </a:ext>
            </a:extLst>
          </p:cNvPr>
          <p:cNvSpPr txBox="1"/>
          <p:nvPr/>
        </p:nvSpPr>
        <p:spPr>
          <a:xfrm>
            <a:off x="1561454" y="371035"/>
            <a:ext cx="1932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IDEAS OF OBJECTS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1AE89FB4-674B-8F43-849B-EDEFBC0746A8}"/>
              </a:ext>
            </a:extLst>
          </p:cNvPr>
          <p:cNvSpPr txBox="1"/>
          <p:nvPr/>
        </p:nvSpPr>
        <p:spPr>
          <a:xfrm>
            <a:off x="1561455" y="945396"/>
            <a:ext cx="80032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For </a:t>
            </a:r>
            <a:r>
              <a:rPr lang="fr-FR" dirty="0" err="1"/>
              <a:t>example</a:t>
            </a:r>
            <a:r>
              <a:rPr lang="fr-FR" dirty="0"/>
              <a:t> : </a:t>
            </a:r>
            <a:r>
              <a:rPr lang="fr-FR" dirty="0" err="1"/>
              <a:t>Spoon</a:t>
            </a:r>
            <a:r>
              <a:rPr lang="fr-FR" dirty="0"/>
              <a:t> – </a:t>
            </a:r>
            <a:r>
              <a:rPr lang="fr-FR" dirty="0" err="1"/>
              <a:t>cup</a:t>
            </a:r>
            <a:r>
              <a:rPr lang="fr-FR" dirty="0"/>
              <a:t> – star – </a:t>
            </a:r>
            <a:r>
              <a:rPr lang="fr-FR" dirty="0" err="1"/>
              <a:t>candle</a:t>
            </a:r>
            <a:r>
              <a:rPr lang="fr-FR" dirty="0"/>
              <a:t> – </a:t>
            </a:r>
            <a:r>
              <a:rPr lang="fr-FR" dirty="0" err="1"/>
              <a:t>lamp</a:t>
            </a:r>
            <a:r>
              <a:rPr lang="fr-FR" dirty="0"/>
              <a:t> – keys – bracelet – plate – bike - </a:t>
            </a:r>
            <a:br>
              <a:rPr lang="fr-FR" dirty="0"/>
            </a:br>
            <a:r>
              <a:rPr lang="fr-FR" dirty="0"/>
              <a:t>T-shirt – cross – </a:t>
            </a:r>
            <a:r>
              <a:rPr lang="fr-FR" dirty="0" err="1"/>
              <a:t>prayer</a:t>
            </a:r>
            <a:r>
              <a:rPr lang="fr-FR" dirty="0"/>
              <a:t> </a:t>
            </a:r>
            <a:r>
              <a:rPr lang="fr-FR" dirty="0" err="1"/>
              <a:t>beads</a:t>
            </a:r>
            <a:r>
              <a:rPr lang="fr-FR" dirty="0"/>
              <a:t> – </a:t>
            </a:r>
            <a:r>
              <a:rPr lang="fr-FR" dirty="0" err="1"/>
              <a:t>shoes</a:t>
            </a:r>
            <a:r>
              <a:rPr lang="fr-FR" dirty="0"/>
              <a:t> – </a:t>
            </a:r>
            <a:r>
              <a:rPr lang="fr-FR" dirty="0" err="1"/>
              <a:t>egg</a:t>
            </a:r>
            <a:r>
              <a:rPr lang="fr-FR" dirty="0"/>
              <a:t> – glass – </a:t>
            </a:r>
            <a:r>
              <a:rPr lang="fr-FR" dirty="0" err="1"/>
              <a:t>heart</a:t>
            </a:r>
            <a:r>
              <a:rPr lang="fr-FR" dirty="0"/>
              <a:t> – music instrument</a:t>
            </a:r>
          </a:p>
          <a:p>
            <a:r>
              <a:rPr lang="fr-FR" dirty="0"/>
              <a:t>p</a:t>
            </a:r>
            <a:r>
              <a:rPr lang="fr-FR"/>
              <a:t>illow</a:t>
            </a:r>
            <a:r>
              <a:rPr lang="fr-FR" dirty="0"/>
              <a:t> – book – </a:t>
            </a:r>
            <a:r>
              <a:rPr lang="fr-FR" dirty="0" err="1"/>
              <a:t>bottle</a:t>
            </a:r>
            <a:r>
              <a:rPr lang="fr-FR" dirty="0"/>
              <a:t> – </a:t>
            </a:r>
            <a:r>
              <a:rPr lang="fr-FR" dirty="0" err="1"/>
              <a:t>flower</a:t>
            </a:r>
            <a:r>
              <a:rPr lang="fr-FR" dirty="0"/>
              <a:t> – stone – </a:t>
            </a:r>
            <a:r>
              <a:rPr lang="fr-FR" dirty="0" err="1"/>
              <a:t>clock</a:t>
            </a:r>
            <a:r>
              <a:rPr lang="fr-FR" dirty="0"/>
              <a:t> – </a:t>
            </a:r>
            <a:r>
              <a:rPr lang="fr-FR" dirty="0" err="1"/>
              <a:t>tool</a:t>
            </a:r>
            <a:r>
              <a:rPr lang="fr-FR" dirty="0"/>
              <a:t> – </a:t>
            </a:r>
            <a:r>
              <a:rPr lang="fr-FR" dirty="0" err="1"/>
              <a:t>broom</a:t>
            </a:r>
            <a:r>
              <a:rPr lang="fr-FR" dirty="0"/>
              <a:t> - </a:t>
            </a:r>
            <a:r>
              <a:rPr lang="fr-FR" dirty="0" err="1"/>
              <a:t>sugar</a:t>
            </a:r>
            <a:r>
              <a:rPr lang="fr-FR" dirty="0"/>
              <a:t> – fruit… etc.</a:t>
            </a:r>
          </a:p>
        </p:txBody>
      </p:sp>
      <p:pic>
        <p:nvPicPr>
          <p:cNvPr id="1029" name="Picture 5" descr="Résultat de recherche d'images pour &quot;spoon&quot;">
            <a:hlinkClick r:id="rId2"/>
            <a:extLst>
              <a:ext uri="{FF2B5EF4-FFF2-40B4-BE49-F238E27FC236}">
                <a16:creationId xmlns:a16="http://schemas.microsoft.com/office/drawing/2014/main" xmlns="" id="{5E9454E7-440B-9245-ACD1-98F4B3638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563" y="2301756"/>
            <a:ext cx="886309" cy="102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Résultat de recherche d'images pour &quot;cup&quot;">
            <a:hlinkClick r:id="rId4"/>
            <a:extLst>
              <a:ext uri="{FF2B5EF4-FFF2-40B4-BE49-F238E27FC236}">
                <a16:creationId xmlns:a16="http://schemas.microsoft.com/office/drawing/2014/main" xmlns="" id="{14435EC8-8765-704E-8D2E-ADAC747F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871" y="2301756"/>
            <a:ext cx="874930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Résultat de recherche d'images pour &quot;star&quot;">
            <a:hlinkClick r:id="rId6"/>
            <a:extLst>
              <a:ext uri="{FF2B5EF4-FFF2-40B4-BE49-F238E27FC236}">
                <a16:creationId xmlns:a16="http://schemas.microsoft.com/office/drawing/2014/main" xmlns="" id="{8D77555F-B2E7-7A49-9CCE-2ED6CD8C8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43" y="2183648"/>
            <a:ext cx="964285" cy="92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Résultat de recherche d'images pour &quot;candle&quot;">
            <a:hlinkClick r:id="rId8"/>
            <a:extLst>
              <a:ext uri="{FF2B5EF4-FFF2-40B4-BE49-F238E27FC236}">
                <a16:creationId xmlns:a16="http://schemas.microsoft.com/office/drawing/2014/main" xmlns="" id="{05F2E6D2-2BE3-8D40-B315-B1CBBFD567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8" t="29559" r="32339" b="23255"/>
          <a:stretch/>
        </p:blipFill>
        <p:spPr bwMode="auto">
          <a:xfrm>
            <a:off x="4479222" y="2084548"/>
            <a:ext cx="831477" cy="112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Résultat de recherche d'images pour &quot;lamp torche&quot;">
            <a:hlinkClick r:id="rId10"/>
            <a:extLst>
              <a:ext uri="{FF2B5EF4-FFF2-40B4-BE49-F238E27FC236}">
                <a16:creationId xmlns:a16="http://schemas.microsoft.com/office/drawing/2014/main" xmlns="" id="{8E428C5E-AE79-0C49-AC98-11E2EDA6A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94499">
            <a:off x="5310699" y="2183648"/>
            <a:ext cx="964285" cy="96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Résultat de recherche d'images pour &quot;keys&quot;">
            <a:hlinkClick r:id="rId12"/>
            <a:extLst>
              <a:ext uri="{FF2B5EF4-FFF2-40B4-BE49-F238E27FC236}">
                <a16:creationId xmlns:a16="http://schemas.microsoft.com/office/drawing/2014/main" xmlns="" id="{C07481E2-C8D5-DC4B-8985-23154C3E2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653" y="2232048"/>
            <a:ext cx="874930" cy="87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Résultat de recherche d'images pour &quot;bracelet perles plastique&quot;">
            <a:hlinkClick r:id="rId14"/>
            <a:extLst>
              <a:ext uri="{FF2B5EF4-FFF2-40B4-BE49-F238E27FC236}">
                <a16:creationId xmlns:a16="http://schemas.microsoft.com/office/drawing/2014/main" xmlns="" id="{76D0643D-4FF9-264D-9E48-82F6564F1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558" y="2301756"/>
            <a:ext cx="1207833" cy="80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Résultat de recherche d'images pour &quot;assiette plastique couleur&quot;">
            <a:hlinkClick r:id="rId16"/>
            <a:extLst>
              <a:ext uri="{FF2B5EF4-FFF2-40B4-BE49-F238E27FC236}">
                <a16:creationId xmlns:a16="http://schemas.microsoft.com/office/drawing/2014/main" xmlns="" id="{52E30F38-E7C6-3F40-8210-ABBFE88D2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981" y="2183648"/>
            <a:ext cx="1207833" cy="120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Dirt bike 49cc Apollo midi 10/10 e-start bleu - Photo 1">
            <a:extLst>
              <a:ext uri="{FF2B5EF4-FFF2-40B4-BE49-F238E27FC236}">
                <a16:creationId xmlns:a16="http://schemas.microsoft.com/office/drawing/2014/main" xmlns="" id="{CAFE0D8E-E231-A144-9BE8-1F58541CE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562" y="3531515"/>
            <a:ext cx="914400" cy="59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Résultat de recherche d'images pour &quot;Tshirt&quot;">
            <a:hlinkClick r:id="rId19"/>
            <a:extLst>
              <a:ext uri="{FF2B5EF4-FFF2-40B4-BE49-F238E27FC236}">
                <a16:creationId xmlns:a16="http://schemas.microsoft.com/office/drawing/2014/main" xmlns="" id="{3ED6F7D2-AFAD-184A-8E23-954CBAD8F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252" y="3531516"/>
            <a:ext cx="1068532" cy="92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Résultat de recherche d'images pour &quot;croix bois&quot;">
            <a:hlinkClick r:id="rId21"/>
            <a:extLst>
              <a:ext uri="{FF2B5EF4-FFF2-40B4-BE49-F238E27FC236}">
                <a16:creationId xmlns:a16="http://schemas.microsoft.com/office/drawing/2014/main" xmlns="" id="{9E5889A4-39B6-0A43-908C-62F789A06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646" y="3429001"/>
            <a:ext cx="923331" cy="92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Résultat de recherche d'images pour &quot;chapelet islam&quot;">
            <a:hlinkClick r:id="rId23"/>
            <a:extLst>
              <a:ext uri="{FF2B5EF4-FFF2-40B4-BE49-F238E27FC236}">
                <a16:creationId xmlns:a16="http://schemas.microsoft.com/office/drawing/2014/main" xmlns="" id="{5329731F-70CE-2543-BFD7-D3CC7F004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397" y="3462854"/>
            <a:ext cx="923331" cy="92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Résultat de recherche d'images pour &quot;oreille plastique&quot;">
            <a:hlinkClick r:id="rId25"/>
            <a:extLst>
              <a:ext uri="{FF2B5EF4-FFF2-40B4-BE49-F238E27FC236}">
                <a16:creationId xmlns:a16="http://schemas.microsoft.com/office/drawing/2014/main" xmlns="" id="{46A5BA7C-3A4B-274F-9C47-7DE13A424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517" y="3340498"/>
            <a:ext cx="1010494" cy="101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www.oofete.com/media/catalog/product/cache/1/image/800x800/17f82f742ffe127f42dca9de82fb58b1/a/9/a99blanc_1.jpg">
            <a:extLst>
              <a:ext uri="{FF2B5EF4-FFF2-40B4-BE49-F238E27FC236}">
                <a16:creationId xmlns:a16="http://schemas.microsoft.com/office/drawing/2014/main" xmlns="" id="{E1E07651-A3C2-4547-B793-90CA563F3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275" y="3608875"/>
            <a:ext cx="914400" cy="63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Résultat de recherche d'images pour &quot;egg&quot;">
            <a:hlinkClick r:id="rId28"/>
            <a:extLst>
              <a:ext uri="{FF2B5EF4-FFF2-40B4-BE49-F238E27FC236}">
                <a16:creationId xmlns:a16="http://schemas.microsoft.com/office/drawing/2014/main" xmlns="" id="{3EE7897C-F99D-4E40-AACC-7DBE245F41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3" r="25063"/>
          <a:stretch/>
        </p:blipFill>
        <p:spPr bwMode="auto">
          <a:xfrm>
            <a:off x="7296802" y="3391480"/>
            <a:ext cx="663437" cy="88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Résultat de recherche d'images pour &quot;verre plastique&quot;">
            <a:hlinkClick r:id="rId30"/>
            <a:extLst>
              <a:ext uri="{FF2B5EF4-FFF2-40B4-BE49-F238E27FC236}">
                <a16:creationId xmlns:a16="http://schemas.microsoft.com/office/drawing/2014/main" xmlns="" id="{4BF7912A-4D52-5F42-A2EE-13B215963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55033" y="3510662"/>
            <a:ext cx="647894" cy="69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Résultat de recherche d'images pour &quot;instrument de musique&quot;">
            <a:hlinkClick r:id="rId32"/>
            <a:extLst>
              <a:ext uri="{FF2B5EF4-FFF2-40B4-BE49-F238E27FC236}">
                <a16:creationId xmlns:a16="http://schemas.microsoft.com/office/drawing/2014/main" xmlns="" id="{FF8513D6-0288-894B-8E76-A9DD41FFD5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6"/>
          <a:stretch/>
        </p:blipFill>
        <p:spPr bwMode="auto">
          <a:xfrm>
            <a:off x="10131164" y="3340499"/>
            <a:ext cx="580083" cy="90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Résultat de recherche d'images pour &quot;pillow&quot;">
            <a:hlinkClick r:id="rId34"/>
            <a:extLst>
              <a:ext uri="{FF2B5EF4-FFF2-40B4-BE49-F238E27FC236}">
                <a16:creationId xmlns:a16="http://schemas.microsoft.com/office/drawing/2014/main" xmlns="" id="{22E80BA7-D44F-454F-A5EC-F8441C01D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959" y="4454846"/>
            <a:ext cx="874930" cy="81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Résultat de recherche d'images pour &quot;book&quot;">
            <a:hlinkClick r:id="rId36"/>
            <a:extLst>
              <a:ext uri="{FF2B5EF4-FFF2-40B4-BE49-F238E27FC236}">
                <a16:creationId xmlns:a16="http://schemas.microsoft.com/office/drawing/2014/main" xmlns="" id="{20CFAD86-7775-2140-B776-DC46F3EF8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251" y="4508013"/>
            <a:ext cx="977792" cy="82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Résultat de recherche d'images pour &quot;bouteille vide plastique&quot;">
            <a:hlinkClick r:id="rId38"/>
            <a:extLst>
              <a:ext uri="{FF2B5EF4-FFF2-40B4-BE49-F238E27FC236}">
                <a16:creationId xmlns:a16="http://schemas.microsoft.com/office/drawing/2014/main" xmlns="" id="{94298EA2-A076-864E-9307-1B456D2F3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406" y="4399796"/>
            <a:ext cx="648476" cy="100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Résultat de recherche d'images pour &quot;fleur&quot;">
            <a:hlinkClick r:id="rId40"/>
            <a:extLst>
              <a:ext uri="{FF2B5EF4-FFF2-40B4-BE49-F238E27FC236}">
                <a16:creationId xmlns:a16="http://schemas.microsoft.com/office/drawing/2014/main" xmlns="" id="{3BBE40F0-AA1B-8446-ACB8-E3D9513C8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038" y="4611705"/>
            <a:ext cx="1205962" cy="71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Résultat de recherche d'images pour &quot;caillou pierre&quot;">
            <a:hlinkClick r:id="rId42"/>
            <a:extLst>
              <a:ext uri="{FF2B5EF4-FFF2-40B4-BE49-F238E27FC236}">
                <a16:creationId xmlns:a16="http://schemas.microsoft.com/office/drawing/2014/main" xmlns="" id="{4C56BFDA-F48F-2248-A774-4AF778AF2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163" y="4578577"/>
            <a:ext cx="1197451" cy="78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Réveil à cloche électronique">
            <a:hlinkClick r:id="rId44"/>
            <a:extLst>
              <a:ext uri="{FF2B5EF4-FFF2-40B4-BE49-F238E27FC236}">
                <a16:creationId xmlns:a16="http://schemas.microsoft.com/office/drawing/2014/main" xmlns="" id="{E78FE207-8AB2-C046-8CC3-49A7EC430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121" y="4562808"/>
            <a:ext cx="566687" cy="78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Résultat de recherche d'images pour &quot;rateau&quot;">
            <a:hlinkClick r:id="rId46"/>
            <a:extLst>
              <a:ext uri="{FF2B5EF4-FFF2-40B4-BE49-F238E27FC236}">
                <a16:creationId xmlns:a16="http://schemas.microsoft.com/office/drawing/2014/main" xmlns="" id="{369CF5AC-2F02-F149-8170-DCD23D6C3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664" y="4607432"/>
            <a:ext cx="945250" cy="79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Résultat de recherche d'images pour &quot;balais africain&quot;">
            <a:hlinkClick r:id="rId48"/>
            <a:extLst>
              <a:ext uri="{FF2B5EF4-FFF2-40B4-BE49-F238E27FC236}">
                <a16:creationId xmlns:a16="http://schemas.microsoft.com/office/drawing/2014/main" xmlns="" id="{AE1813B3-690A-F64F-AA86-513E5EEA1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653" y="4627210"/>
            <a:ext cx="1221546" cy="77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Résultat de recherche d'images pour &quot;sucre&quot;">
            <a:hlinkClick r:id="rId50"/>
            <a:extLst>
              <a:ext uri="{FF2B5EF4-FFF2-40B4-BE49-F238E27FC236}">
                <a16:creationId xmlns:a16="http://schemas.microsoft.com/office/drawing/2014/main" xmlns="" id="{86B83E7E-CED1-0144-8E07-AF2C82516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61" y="5503949"/>
            <a:ext cx="1382002" cy="92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Résultat de recherche d'images pour &quot;fruit&quot;">
            <a:hlinkClick r:id="rId52"/>
            <a:extLst>
              <a:ext uri="{FF2B5EF4-FFF2-40B4-BE49-F238E27FC236}">
                <a16:creationId xmlns:a16="http://schemas.microsoft.com/office/drawing/2014/main" xmlns="" id="{90EEC3A6-D51E-6F41-9334-CE2226E5F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555" y="5571195"/>
            <a:ext cx="852852" cy="85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30381B76-4A66-0547-A637-4A3BA2C3593A}"/>
              </a:ext>
            </a:extLst>
          </p:cNvPr>
          <p:cNvSpPr txBox="1"/>
          <p:nvPr/>
        </p:nvSpPr>
        <p:spPr>
          <a:xfrm>
            <a:off x="6095999" y="5689129"/>
            <a:ext cx="4670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Find</a:t>
            </a:r>
            <a:r>
              <a:rPr lang="fr-FR" dirty="0"/>
              <a:t> </a:t>
            </a:r>
            <a:r>
              <a:rPr lang="fr-FR" dirty="0" err="1"/>
              <a:t>objects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use in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daily</a:t>
            </a:r>
            <a:r>
              <a:rPr lang="fr-FR" dirty="0"/>
              <a:t> life, in places </a:t>
            </a:r>
            <a:r>
              <a:rPr lang="fr-FR" dirty="0" err="1"/>
              <a:t>like</a:t>
            </a:r>
            <a:r>
              <a:rPr lang="fr-FR" dirty="0"/>
              <a:t> </a:t>
            </a:r>
            <a:r>
              <a:rPr lang="fr-FR" dirty="0" err="1"/>
              <a:t>key</a:t>
            </a:r>
            <a:r>
              <a:rPr lang="fr-FR" dirty="0"/>
              <a:t> rings, </a:t>
            </a:r>
            <a:r>
              <a:rPr lang="fr-FR" dirty="0" err="1"/>
              <a:t>magnets</a:t>
            </a:r>
            <a:r>
              <a:rPr lang="fr-FR" dirty="0"/>
              <a:t>, etc.  </a:t>
            </a:r>
            <a:r>
              <a:rPr lang="fr-FR" dirty="0" err="1"/>
              <a:t>Don’t</a:t>
            </a:r>
            <a:r>
              <a:rPr lang="fr-FR" dirty="0"/>
              <a:t> look for </a:t>
            </a:r>
            <a:r>
              <a:rPr lang="fr-FR" dirty="0" err="1"/>
              <a:t>toys</a:t>
            </a:r>
            <a:r>
              <a:rPr lang="fr-FR" dirty="0"/>
              <a:t>.  Look for </a:t>
            </a:r>
            <a:r>
              <a:rPr lang="fr-FR" dirty="0" err="1"/>
              <a:t>objects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evoke</a:t>
            </a:r>
            <a:r>
              <a:rPr lang="fr-FR" dirty="0"/>
              <a:t> </a:t>
            </a:r>
            <a:r>
              <a:rPr lang="fr-FR" dirty="0" err="1"/>
              <a:t>meaning</a:t>
            </a:r>
            <a:r>
              <a:rPr lang="fr-FR" dirty="0"/>
              <a:t> for </a:t>
            </a:r>
            <a:r>
              <a:rPr lang="fr-FR" dirty="0" err="1"/>
              <a:t>adults</a:t>
            </a:r>
            <a:r>
              <a:rPr lang="fr-FR" dirty="0"/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5F223968-C0F6-2249-8466-A852FA2D8E36}"/>
              </a:ext>
            </a:extLst>
          </p:cNvPr>
          <p:cNvSpPr txBox="1"/>
          <p:nvPr/>
        </p:nvSpPr>
        <p:spPr>
          <a:xfrm>
            <a:off x="857250" y="388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07248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57</Words>
  <Application>Microsoft Macintosh PowerPoint</Application>
  <PresentationFormat>Custom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Thème Office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 Chabert d'Hières</dc:creator>
  <cp:lastModifiedBy>Pat Favaro</cp:lastModifiedBy>
  <cp:revision>3</cp:revision>
  <dcterms:created xsi:type="dcterms:W3CDTF">2019-04-15T13:42:38Z</dcterms:created>
  <dcterms:modified xsi:type="dcterms:W3CDTF">2019-05-10T20:29:56Z</dcterms:modified>
</cp:coreProperties>
</file>