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68"/>
  </p:handoutMasterIdLst>
  <p:sldIdLst>
    <p:sldId id="300" r:id="rId2"/>
    <p:sldId id="283" r:id="rId3"/>
    <p:sldId id="284" r:id="rId4"/>
    <p:sldId id="257" r:id="rId5"/>
    <p:sldId id="264" r:id="rId6"/>
    <p:sldId id="277" r:id="rId7"/>
    <p:sldId id="278" r:id="rId8"/>
    <p:sldId id="256" r:id="rId9"/>
    <p:sldId id="258" r:id="rId10"/>
    <p:sldId id="259" r:id="rId11"/>
    <p:sldId id="260" r:id="rId12"/>
    <p:sldId id="261" r:id="rId13"/>
    <p:sldId id="262" r:id="rId14"/>
    <p:sldId id="263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9" r:id="rId28"/>
    <p:sldId id="280" r:id="rId29"/>
    <p:sldId id="281" r:id="rId30"/>
    <p:sldId id="282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1"/>
    <p:restoredTop sz="94467"/>
  </p:normalViewPr>
  <p:slideViewPr>
    <p:cSldViewPr snapToGrid="0" snapToObjects="1">
      <p:cViewPr varScale="1">
        <p:scale>
          <a:sx n="60" d="100"/>
          <a:sy n="60" d="100"/>
        </p:scale>
        <p:origin x="-832" y="-10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handoutMaster" Target="handoutMasters/handoutMaster1.xml"/><Relationship Id="rId69" Type="http://schemas.openxmlformats.org/officeDocument/2006/relationships/printerSettings" Target="printerSettings/printerSettings1.bin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esProps" Target="presProps.xml"/><Relationship Id="rId71" Type="http://schemas.openxmlformats.org/officeDocument/2006/relationships/viewProps" Target="viewProps.xml"/><Relationship Id="rId72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="" xmlns:a16="http://schemas.microsoft.com/office/drawing/2014/main" id="{5C2E35F5-0AEA-FF4D-9A0B-9772F72A76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D253940E-F7F1-E84F-9D85-D8F71F3D1F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CFA51-5F2E-AC4A-8A64-39567B7B8A6B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020CFBAB-12B3-A44A-A33B-343B9432CA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1110B90-A1EB-F24C-93F6-E13377E5B6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C1A14-2B88-214F-B8C1-86C7341745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836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07B0-27B1-C54B-8825-FC8708457707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A04-F8FF-7C46-9979-F4776A13F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104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07B0-27B1-C54B-8825-FC8708457707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A04-F8FF-7C46-9979-F4776A13F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35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07B0-27B1-C54B-8825-FC8708457707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A04-F8FF-7C46-9979-F4776A13F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955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07B0-27B1-C54B-8825-FC8708457707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A04-F8FF-7C46-9979-F4776A13F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17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07B0-27B1-C54B-8825-FC8708457707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A04-F8FF-7C46-9979-F4776A13F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40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07B0-27B1-C54B-8825-FC8708457707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A04-F8FF-7C46-9979-F4776A13F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6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07B0-27B1-C54B-8825-FC8708457707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A04-F8FF-7C46-9979-F4776A13F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06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07B0-27B1-C54B-8825-FC8708457707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A04-F8FF-7C46-9979-F4776A13F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432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07B0-27B1-C54B-8825-FC8708457707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A04-F8FF-7C46-9979-F4776A13F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70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07B0-27B1-C54B-8825-FC8708457707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A04-F8FF-7C46-9979-F4776A13F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72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07B0-27B1-C54B-8825-FC8708457707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A04-F8FF-7C46-9979-F4776A13F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56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007B0-27B1-C54B-8825-FC8708457707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DEA04-F8FF-7C46-9979-F4776A13F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35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335667"/>
            <a:ext cx="8420100" cy="4426834"/>
          </a:xfrm>
        </p:spPr>
        <p:txBody>
          <a:bodyPr>
            <a:noAutofit/>
          </a:bodyPr>
          <a:lstStyle/>
          <a:p>
            <a:r>
              <a:rPr lang="fr-FR" sz="12000" b="1" dirty="0" err="1" smtClean="0"/>
              <a:t>Faith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Foi</a:t>
            </a:r>
          </a:p>
        </p:txBody>
      </p:sp>
    </p:spTree>
    <p:extLst>
      <p:ext uri="{BB962C8B-B14F-4D97-AF65-F5344CB8AC3E}">
        <p14:creationId xmlns:p14="http://schemas.microsoft.com/office/powerpoint/2010/main" val="1090441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481667"/>
            <a:ext cx="8420100" cy="3217333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Comfort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Confort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942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25976"/>
            <a:ext cx="8420100" cy="3730691"/>
          </a:xfrm>
        </p:spPr>
        <p:txBody>
          <a:bodyPr>
            <a:noAutofit/>
          </a:bodyPr>
          <a:lstStyle/>
          <a:p>
            <a:r>
              <a:rPr lang="en-GB" sz="12000" b="1" dirty="0" smtClean="0"/>
              <a:t>Usefulness</a:t>
            </a:r>
            <a:r>
              <a:rPr lang="en-GB" sz="12000" b="1" dirty="0"/>
              <a:t/>
            </a:r>
            <a:br>
              <a:rPr lang="en-GB" sz="12000" b="1" dirty="0"/>
            </a:br>
            <a:r>
              <a:rPr lang="fr-FR" sz="12000" b="1" dirty="0" smtClean="0">
                <a:solidFill>
                  <a:srgbClr val="FF0000"/>
                </a:solidFill>
              </a:rPr>
              <a:t>Utilité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224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06056"/>
            <a:ext cx="9906000" cy="3992944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Spirituality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Spiritualité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795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810229"/>
            <a:ext cx="8420100" cy="4079272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Simplicity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Simplicité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488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49124"/>
            <a:ext cx="8420100" cy="4173209"/>
          </a:xfrm>
        </p:spPr>
        <p:txBody>
          <a:bodyPr>
            <a:noAutofit/>
          </a:bodyPr>
          <a:lstStyle/>
          <a:p>
            <a:r>
              <a:rPr lang="fr-FR" sz="12000" b="1" dirty="0" err="1" smtClean="0"/>
              <a:t>Mutuality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Mutualité</a:t>
            </a:r>
          </a:p>
        </p:txBody>
      </p:sp>
    </p:spTree>
    <p:extLst>
      <p:ext uri="{BB962C8B-B14F-4D97-AF65-F5344CB8AC3E}">
        <p14:creationId xmlns:p14="http://schemas.microsoft.com/office/powerpoint/2010/main" val="4050845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810228"/>
            <a:ext cx="8420100" cy="3931105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Fragility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Fragilité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690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879676"/>
            <a:ext cx="8420100" cy="4030991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Relationships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Relations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324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421" y="578735"/>
            <a:ext cx="9545053" cy="4035598"/>
          </a:xfrm>
        </p:spPr>
        <p:txBody>
          <a:bodyPr>
            <a:noAutofit/>
          </a:bodyPr>
          <a:lstStyle/>
          <a:p>
            <a:r>
              <a:rPr lang="fr-FR" sz="11000" b="1" dirty="0" smtClean="0"/>
              <a:t>Transformation</a:t>
            </a:r>
            <a:r>
              <a:rPr lang="fr-FR" sz="11000" b="1" dirty="0"/>
              <a:t/>
            </a:r>
            <a:br>
              <a:rPr lang="fr-FR" sz="11000" b="1" dirty="0"/>
            </a:br>
            <a:r>
              <a:rPr lang="fr-FR" sz="11000" b="1" dirty="0">
                <a:solidFill>
                  <a:srgbClr val="FF0000"/>
                </a:solidFill>
              </a:rPr>
              <a:t>Transformation</a:t>
            </a:r>
          </a:p>
        </p:txBody>
      </p:sp>
    </p:spTree>
    <p:extLst>
      <p:ext uri="{BB962C8B-B14F-4D97-AF65-F5344CB8AC3E}">
        <p14:creationId xmlns:p14="http://schemas.microsoft.com/office/powerpoint/2010/main" val="2338993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636608"/>
            <a:ext cx="8420100" cy="4147059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Sign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Signe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1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40780"/>
            <a:ext cx="9906000" cy="3852387"/>
          </a:xfrm>
        </p:spPr>
        <p:txBody>
          <a:bodyPr>
            <a:noAutofit/>
          </a:bodyPr>
          <a:lstStyle/>
          <a:p>
            <a:r>
              <a:rPr lang="en-CA" sz="10000" b="1" dirty="0" smtClean="0"/>
              <a:t>Beatitudes</a:t>
            </a:r>
            <a:br>
              <a:rPr lang="en-CA" sz="10000" b="1" dirty="0" smtClean="0"/>
            </a:br>
            <a:r>
              <a:rPr lang="fr-FR" sz="10000" b="1" dirty="0" smtClean="0">
                <a:solidFill>
                  <a:srgbClr val="FF0000"/>
                </a:solidFill>
              </a:rPr>
              <a:t>Béatitudes</a:t>
            </a:r>
            <a:endParaRPr lang="fr-FR" sz="10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788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729206"/>
            <a:ext cx="8420100" cy="4202627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Family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Famille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705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891252"/>
            <a:ext cx="8420100" cy="3786582"/>
          </a:xfrm>
        </p:spPr>
        <p:txBody>
          <a:bodyPr>
            <a:noAutofit/>
          </a:bodyPr>
          <a:lstStyle/>
          <a:p>
            <a:r>
              <a:rPr lang="fr-FR" sz="12000" b="1" dirty="0" smtClean="0"/>
              <a:t>Sharing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Partager</a:t>
            </a:r>
          </a:p>
        </p:txBody>
      </p:sp>
    </p:spTree>
    <p:extLst>
      <p:ext uri="{BB962C8B-B14F-4D97-AF65-F5344CB8AC3E}">
        <p14:creationId xmlns:p14="http://schemas.microsoft.com/office/powerpoint/2010/main" val="2987151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25976"/>
            <a:ext cx="8420100" cy="3900024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Welcome!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Bienvenue </a:t>
            </a:r>
            <a:r>
              <a:rPr lang="fr-FR" sz="12000" b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95005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787078"/>
            <a:ext cx="8420100" cy="4314089"/>
          </a:xfrm>
        </p:spPr>
        <p:txBody>
          <a:bodyPr>
            <a:noAutofit/>
          </a:bodyPr>
          <a:lstStyle/>
          <a:p>
            <a:r>
              <a:rPr lang="fr-FR" sz="12000" b="1" dirty="0" smtClean="0"/>
              <a:t>Society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Société</a:t>
            </a:r>
          </a:p>
        </p:txBody>
      </p:sp>
    </p:spTree>
    <p:extLst>
      <p:ext uri="{BB962C8B-B14F-4D97-AF65-F5344CB8AC3E}">
        <p14:creationId xmlns:p14="http://schemas.microsoft.com/office/powerpoint/2010/main" val="3314179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006997"/>
            <a:ext cx="8420100" cy="3946003"/>
          </a:xfrm>
        </p:spPr>
        <p:txBody>
          <a:bodyPr>
            <a:noAutofit/>
          </a:bodyPr>
          <a:lstStyle/>
          <a:p>
            <a:r>
              <a:rPr lang="fr-FR" sz="12000" b="1" dirty="0" smtClean="0"/>
              <a:t>Hope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Espoir</a:t>
            </a:r>
          </a:p>
        </p:txBody>
      </p:sp>
    </p:spTree>
    <p:extLst>
      <p:ext uri="{BB962C8B-B14F-4D97-AF65-F5344CB8AC3E}">
        <p14:creationId xmlns:p14="http://schemas.microsoft.com/office/powerpoint/2010/main" val="3110562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752354"/>
            <a:ext cx="8420100" cy="4094813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Unity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Unité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3109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60700"/>
            <a:ext cx="8420100" cy="3844133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Fidelity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Fidélité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2956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192192"/>
            <a:ext cx="8420100" cy="3739641"/>
          </a:xfrm>
        </p:spPr>
        <p:txBody>
          <a:bodyPr>
            <a:noAutofit/>
          </a:bodyPr>
          <a:lstStyle/>
          <a:p>
            <a:r>
              <a:rPr lang="fr-FR" sz="11000" b="1" dirty="0" smtClean="0"/>
              <a:t>Unique </a:t>
            </a:r>
            <a:r>
              <a:rPr lang="fr-FR" sz="11000" b="1" dirty="0"/>
              <a:t>value</a:t>
            </a:r>
            <a:br>
              <a:rPr lang="fr-FR" sz="11000" b="1" dirty="0"/>
            </a:br>
            <a:r>
              <a:rPr lang="fr-FR" sz="11000" b="1" dirty="0">
                <a:solidFill>
                  <a:srgbClr val="FF0000"/>
                </a:solidFill>
              </a:rPr>
              <a:t>Valeur unique</a:t>
            </a:r>
          </a:p>
        </p:txBody>
      </p:sp>
    </p:spTree>
    <p:extLst>
      <p:ext uri="{BB962C8B-B14F-4D97-AF65-F5344CB8AC3E}">
        <p14:creationId xmlns:p14="http://schemas.microsoft.com/office/powerpoint/2010/main" val="33870454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891252"/>
            <a:ext cx="8420100" cy="4273416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To be loved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Être </a:t>
            </a:r>
            <a:r>
              <a:rPr lang="fr-FR" sz="12000" b="1" dirty="0">
                <a:solidFill>
                  <a:srgbClr val="FF0000"/>
                </a:solidFill>
              </a:rPr>
              <a:t>aimé</a:t>
            </a:r>
          </a:p>
        </p:txBody>
      </p:sp>
    </p:spTree>
    <p:extLst>
      <p:ext uri="{BB962C8B-B14F-4D97-AF65-F5344CB8AC3E}">
        <p14:creationId xmlns:p14="http://schemas.microsoft.com/office/powerpoint/2010/main" val="37496599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763929"/>
            <a:ext cx="8420100" cy="3850404"/>
          </a:xfrm>
        </p:spPr>
        <p:txBody>
          <a:bodyPr>
            <a:noAutofit/>
          </a:bodyPr>
          <a:lstStyle/>
          <a:p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 smtClean="0"/>
              <a:t>To </a:t>
            </a:r>
            <a:r>
              <a:rPr lang="fr-FR" sz="12000" b="1" dirty="0"/>
              <a:t>love</a:t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Aimer</a:t>
            </a:r>
          </a:p>
        </p:txBody>
      </p:sp>
    </p:spTree>
    <p:extLst>
      <p:ext uri="{BB962C8B-B14F-4D97-AF65-F5344CB8AC3E}">
        <p14:creationId xmlns:p14="http://schemas.microsoft.com/office/powerpoint/2010/main" val="33236958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31496"/>
            <a:ext cx="9906000" cy="2965337"/>
          </a:xfrm>
        </p:spPr>
        <p:txBody>
          <a:bodyPr>
            <a:noAutofit/>
          </a:bodyPr>
          <a:lstStyle/>
          <a:p>
            <a:r>
              <a:rPr lang="en-CA" sz="8000" b="1" dirty="0" smtClean="0"/>
              <a:t>Personal growth</a:t>
            </a:r>
            <a:br>
              <a:rPr lang="en-CA" sz="8000" b="1" dirty="0" smtClean="0"/>
            </a:br>
            <a:r>
              <a:rPr lang="fr-FR" sz="8000" b="1" dirty="0" smtClean="0">
                <a:solidFill>
                  <a:srgbClr val="FF0000"/>
                </a:solidFill>
              </a:rPr>
              <a:t>Croissance </a:t>
            </a:r>
            <a:r>
              <a:rPr lang="fr-FR" sz="8000" b="1" dirty="0">
                <a:solidFill>
                  <a:srgbClr val="FF0000"/>
                </a:solidFill>
              </a:rPr>
              <a:t>personnelle</a:t>
            </a:r>
          </a:p>
        </p:txBody>
      </p:sp>
    </p:spTree>
    <p:extLst>
      <p:ext uri="{BB962C8B-B14F-4D97-AF65-F5344CB8AC3E}">
        <p14:creationId xmlns:p14="http://schemas.microsoft.com/office/powerpoint/2010/main" val="266322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520862"/>
            <a:ext cx="8420100" cy="4559138"/>
          </a:xfrm>
        </p:spPr>
        <p:txBody>
          <a:bodyPr>
            <a:noAutofit/>
          </a:bodyPr>
          <a:lstStyle/>
          <a:p>
            <a:r>
              <a:rPr lang="fr-FR" sz="12000" b="1" dirty="0" smtClean="0"/>
              <a:t>Security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Sécurité</a:t>
            </a:r>
          </a:p>
        </p:txBody>
      </p:sp>
    </p:spTree>
    <p:extLst>
      <p:ext uri="{BB962C8B-B14F-4D97-AF65-F5344CB8AC3E}">
        <p14:creationId xmlns:p14="http://schemas.microsoft.com/office/powerpoint/2010/main" val="36281213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37549"/>
            <a:ext cx="8420100" cy="3951951"/>
          </a:xfrm>
        </p:spPr>
        <p:txBody>
          <a:bodyPr>
            <a:noAutofit/>
          </a:bodyPr>
          <a:lstStyle/>
          <a:p>
            <a:r>
              <a:rPr lang="fr-FR" sz="12000" b="1" dirty="0" smtClean="0"/>
              <a:t>Trust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Confiance</a:t>
            </a:r>
          </a:p>
        </p:txBody>
      </p:sp>
    </p:spTree>
    <p:extLst>
      <p:ext uri="{BB962C8B-B14F-4D97-AF65-F5344CB8AC3E}">
        <p14:creationId xmlns:p14="http://schemas.microsoft.com/office/powerpoint/2010/main" val="20521056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030148"/>
            <a:ext cx="8420100" cy="3880520"/>
          </a:xfrm>
        </p:spPr>
        <p:txBody>
          <a:bodyPr>
            <a:noAutofit/>
          </a:bodyPr>
          <a:lstStyle/>
          <a:p>
            <a:r>
              <a:rPr lang="fr-FR" sz="12000" b="1" dirty="0" smtClean="0"/>
              <a:t>To </a:t>
            </a:r>
            <a:r>
              <a:rPr lang="fr-FR" sz="12000" b="1" dirty="0"/>
              <a:t>support</a:t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Soutenir</a:t>
            </a:r>
          </a:p>
        </p:txBody>
      </p:sp>
    </p:spTree>
    <p:extLst>
      <p:ext uri="{BB962C8B-B14F-4D97-AF65-F5344CB8AC3E}">
        <p14:creationId xmlns:p14="http://schemas.microsoft.com/office/powerpoint/2010/main" val="39632963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879676"/>
            <a:ext cx="8420100" cy="3967491"/>
          </a:xfrm>
        </p:spPr>
        <p:txBody>
          <a:bodyPr>
            <a:noAutofit/>
          </a:bodyPr>
          <a:lstStyle/>
          <a:p>
            <a:r>
              <a:rPr lang="fr-FR" sz="12000" b="1" dirty="0" smtClean="0"/>
              <a:t>Power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Pouvoir</a:t>
            </a:r>
          </a:p>
        </p:txBody>
      </p:sp>
    </p:spTree>
    <p:extLst>
      <p:ext uri="{BB962C8B-B14F-4D97-AF65-F5344CB8AC3E}">
        <p14:creationId xmlns:p14="http://schemas.microsoft.com/office/powerpoint/2010/main" val="2642084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810228"/>
            <a:ext cx="8420100" cy="4269772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Success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Succès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2367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064872"/>
            <a:ext cx="8420100" cy="3634128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Freedom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Liberté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7743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75875"/>
            <a:ext cx="9906000" cy="3477125"/>
          </a:xfrm>
        </p:spPr>
        <p:txBody>
          <a:bodyPr>
            <a:noAutofit/>
          </a:bodyPr>
          <a:lstStyle/>
          <a:p>
            <a:r>
              <a:rPr lang="en-CA" sz="11000" b="1" dirty="0" smtClean="0"/>
              <a:t>Union with God</a:t>
            </a:r>
            <a:br>
              <a:rPr lang="en-CA" sz="11000" b="1" dirty="0" smtClean="0"/>
            </a:br>
            <a:r>
              <a:rPr lang="fr-FR" sz="11000" b="1" dirty="0" smtClean="0">
                <a:solidFill>
                  <a:srgbClr val="FF0000"/>
                </a:solidFill>
              </a:rPr>
              <a:t>Union </a:t>
            </a:r>
            <a:r>
              <a:rPr lang="fr-FR" sz="11000" b="1" dirty="0">
                <a:solidFill>
                  <a:srgbClr val="FF0000"/>
                </a:solidFill>
              </a:rPr>
              <a:t>à Dieu</a:t>
            </a:r>
          </a:p>
        </p:txBody>
      </p:sp>
    </p:spTree>
    <p:extLst>
      <p:ext uri="{BB962C8B-B14F-4D97-AF65-F5344CB8AC3E}">
        <p14:creationId xmlns:p14="http://schemas.microsoft.com/office/powerpoint/2010/main" val="41478781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157468"/>
            <a:ext cx="8420100" cy="3753199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Presence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Présence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6465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95664"/>
            <a:ext cx="9906000" cy="3028170"/>
          </a:xfrm>
        </p:spPr>
        <p:txBody>
          <a:bodyPr>
            <a:noAutofit/>
          </a:bodyPr>
          <a:lstStyle/>
          <a:p>
            <a:r>
              <a:rPr lang="en-CA" sz="8000" b="1" dirty="0" smtClean="0"/>
              <a:t>Core member</a:t>
            </a:r>
            <a:br>
              <a:rPr lang="en-CA" sz="8000" b="1" dirty="0" smtClean="0"/>
            </a:br>
            <a:r>
              <a:rPr lang="fr-FR" sz="8000" b="1" dirty="0" smtClean="0">
                <a:solidFill>
                  <a:srgbClr val="FF0000"/>
                </a:solidFill>
              </a:rPr>
              <a:t>Personnes </a:t>
            </a:r>
            <a:r>
              <a:rPr lang="fr-FR" sz="8000" b="1" dirty="0">
                <a:solidFill>
                  <a:srgbClr val="FF0000"/>
                </a:solidFill>
              </a:rPr>
              <a:t>accueillies</a:t>
            </a:r>
          </a:p>
        </p:txBody>
      </p:sp>
    </p:spTree>
    <p:extLst>
      <p:ext uri="{BB962C8B-B14F-4D97-AF65-F5344CB8AC3E}">
        <p14:creationId xmlns:p14="http://schemas.microsoft.com/office/powerpoint/2010/main" val="8964978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821804"/>
            <a:ext cx="8420100" cy="4152363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Faithfulness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Loyauté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3783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25975"/>
            <a:ext cx="8420100" cy="4154025"/>
          </a:xfrm>
        </p:spPr>
        <p:txBody>
          <a:bodyPr>
            <a:noAutofit/>
          </a:bodyPr>
          <a:lstStyle/>
          <a:p>
            <a:r>
              <a:rPr lang="fr-FR" sz="12000" b="1" dirty="0" smtClean="0"/>
              <a:t>Mission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Mission</a:t>
            </a:r>
          </a:p>
        </p:txBody>
      </p:sp>
    </p:spTree>
    <p:extLst>
      <p:ext uri="{BB962C8B-B14F-4D97-AF65-F5344CB8AC3E}">
        <p14:creationId xmlns:p14="http://schemas.microsoft.com/office/powerpoint/2010/main" val="68047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613458"/>
            <a:ext cx="8420100" cy="4297209"/>
          </a:xfrm>
        </p:spPr>
        <p:txBody>
          <a:bodyPr>
            <a:noAutofit/>
          </a:bodyPr>
          <a:lstStyle/>
          <a:p>
            <a:r>
              <a:rPr lang="fr-FR" sz="12000" b="1" dirty="0" smtClean="0"/>
              <a:t>Home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A la maison</a:t>
            </a:r>
          </a:p>
        </p:txBody>
      </p:sp>
    </p:spTree>
    <p:extLst>
      <p:ext uri="{BB962C8B-B14F-4D97-AF65-F5344CB8AC3E}">
        <p14:creationId xmlns:p14="http://schemas.microsoft.com/office/powerpoint/2010/main" val="14445928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088020"/>
            <a:ext cx="8420100" cy="4055480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Identity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Identité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5813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83848"/>
            <a:ext cx="8420100" cy="3799819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Solidarity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Solidarité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5637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891252"/>
            <a:ext cx="8420100" cy="3977082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Commitment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Engagement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7288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041722"/>
            <a:ext cx="8420100" cy="3657278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To belong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Appartenir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5258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37550"/>
            <a:ext cx="8420100" cy="3782617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Encounter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Rencontre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9769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09600"/>
            <a:ext cx="9906000" cy="4195233"/>
          </a:xfrm>
        </p:spPr>
        <p:txBody>
          <a:bodyPr>
            <a:noAutofit/>
          </a:bodyPr>
          <a:lstStyle/>
          <a:p>
            <a:r>
              <a:rPr lang="en-CA" sz="11000" b="1" dirty="0" smtClean="0"/>
              <a:t>Outreach</a:t>
            </a:r>
            <a:br>
              <a:rPr lang="en-CA" sz="11000" b="1" dirty="0" smtClean="0"/>
            </a:br>
            <a:r>
              <a:rPr lang="fr-FR" sz="11000" b="1" dirty="0" smtClean="0">
                <a:solidFill>
                  <a:srgbClr val="FF0000"/>
                </a:solidFill>
              </a:rPr>
              <a:t>Rayonnement</a:t>
            </a:r>
            <a:endParaRPr lang="fr-FR" sz="11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9438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844953"/>
            <a:ext cx="8420100" cy="3917548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Prayer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Prière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6272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37550"/>
            <a:ext cx="8420100" cy="4036617"/>
          </a:xfrm>
        </p:spPr>
        <p:txBody>
          <a:bodyPr>
            <a:noAutofit/>
          </a:bodyPr>
          <a:lstStyle/>
          <a:p>
            <a:r>
              <a:rPr lang="fr-FR" sz="12000" b="1" dirty="0" smtClean="0"/>
              <a:t>Tradition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Tradition</a:t>
            </a:r>
          </a:p>
        </p:txBody>
      </p:sp>
    </p:spTree>
    <p:extLst>
      <p:ext uri="{BB962C8B-B14F-4D97-AF65-F5344CB8AC3E}">
        <p14:creationId xmlns:p14="http://schemas.microsoft.com/office/powerpoint/2010/main" val="42327031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879677"/>
            <a:ext cx="8420100" cy="4009823"/>
          </a:xfrm>
        </p:spPr>
        <p:txBody>
          <a:bodyPr>
            <a:noAutofit/>
          </a:bodyPr>
          <a:lstStyle/>
          <a:p>
            <a:r>
              <a:rPr lang="fr-FR" sz="12000" b="1" dirty="0" smtClean="0"/>
              <a:t>Religion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Religion</a:t>
            </a:r>
          </a:p>
        </p:txBody>
      </p:sp>
    </p:spTree>
    <p:extLst>
      <p:ext uri="{BB962C8B-B14F-4D97-AF65-F5344CB8AC3E}">
        <p14:creationId xmlns:p14="http://schemas.microsoft.com/office/powerpoint/2010/main" val="9854592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14400"/>
            <a:ext cx="8420100" cy="4059767"/>
          </a:xfrm>
        </p:spPr>
        <p:txBody>
          <a:bodyPr>
            <a:noAutofit/>
          </a:bodyPr>
          <a:lstStyle/>
          <a:p>
            <a:r>
              <a:rPr lang="fr-FR" sz="12000" b="1" dirty="0" smtClean="0"/>
              <a:t>City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Ville</a:t>
            </a:r>
          </a:p>
        </p:txBody>
      </p:sp>
    </p:spTree>
    <p:extLst>
      <p:ext uri="{BB962C8B-B14F-4D97-AF65-F5344CB8AC3E}">
        <p14:creationId xmlns:p14="http://schemas.microsoft.com/office/powerpoint/2010/main" val="209803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74334"/>
            <a:ext cx="9905999" cy="3048000"/>
          </a:xfrm>
        </p:spPr>
        <p:txBody>
          <a:bodyPr>
            <a:noAutofit/>
          </a:bodyPr>
          <a:lstStyle/>
          <a:p>
            <a:r>
              <a:rPr lang="fr-FR" sz="11000" b="1" dirty="0" err="1" smtClean="0"/>
              <a:t>Responsibility</a:t>
            </a:r>
            <a:r>
              <a:rPr lang="fr-FR" sz="11000" b="1" dirty="0"/>
              <a:t/>
            </a:r>
            <a:br>
              <a:rPr lang="fr-FR" sz="11000" b="1" dirty="0"/>
            </a:br>
            <a:r>
              <a:rPr lang="fr-FR" sz="11000" b="1" dirty="0">
                <a:solidFill>
                  <a:srgbClr val="FF0000"/>
                </a:solidFill>
              </a:rPr>
              <a:t>Responsabilité</a:t>
            </a:r>
          </a:p>
        </p:txBody>
      </p:sp>
    </p:spTree>
    <p:extLst>
      <p:ext uri="{BB962C8B-B14F-4D97-AF65-F5344CB8AC3E}">
        <p14:creationId xmlns:p14="http://schemas.microsoft.com/office/powerpoint/2010/main" val="34602214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02826"/>
            <a:ext cx="8420100" cy="3923174"/>
          </a:xfrm>
        </p:spPr>
        <p:txBody>
          <a:bodyPr>
            <a:noAutofit/>
          </a:bodyPr>
          <a:lstStyle/>
          <a:p>
            <a:r>
              <a:rPr lang="fr-FR" sz="12000" b="1" dirty="0" smtClean="0"/>
              <a:t>Country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Pays</a:t>
            </a:r>
          </a:p>
        </p:txBody>
      </p:sp>
    </p:spTree>
    <p:extLst>
      <p:ext uri="{BB962C8B-B14F-4D97-AF65-F5344CB8AC3E}">
        <p14:creationId xmlns:p14="http://schemas.microsoft.com/office/powerpoint/2010/main" val="6469509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49125"/>
            <a:ext cx="8420100" cy="3686376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Meaning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Sens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4097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856528"/>
            <a:ext cx="8420100" cy="3884806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Jesus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Jésus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2551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83848"/>
            <a:ext cx="8420100" cy="3757485"/>
          </a:xfrm>
        </p:spPr>
        <p:txBody>
          <a:bodyPr>
            <a:noAutofit/>
          </a:bodyPr>
          <a:lstStyle/>
          <a:p>
            <a:r>
              <a:rPr lang="fr-FR" sz="12000" b="1" dirty="0" smtClean="0"/>
              <a:t>Values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Valeurs</a:t>
            </a:r>
          </a:p>
        </p:txBody>
      </p:sp>
    </p:spTree>
    <p:extLst>
      <p:ext uri="{BB962C8B-B14F-4D97-AF65-F5344CB8AC3E}">
        <p14:creationId xmlns:p14="http://schemas.microsoft.com/office/powerpoint/2010/main" val="12506384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37550"/>
            <a:ext cx="8420100" cy="4142450"/>
          </a:xfrm>
        </p:spPr>
        <p:txBody>
          <a:bodyPr>
            <a:noAutofit/>
          </a:bodyPr>
          <a:lstStyle/>
          <a:p>
            <a:r>
              <a:rPr lang="fr-FR" sz="12000" b="1" dirty="0" smtClean="0"/>
              <a:t>Compassion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Compassion</a:t>
            </a:r>
          </a:p>
        </p:txBody>
      </p:sp>
    </p:spTree>
    <p:extLst>
      <p:ext uri="{BB962C8B-B14F-4D97-AF65-F5344CB8AC3E}">
        <p14:creationId xmlns:p14="http://schemas.microsoft.com/office/powerpoint/2010/main" val="38388019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821804"/>
            <a:ext cx="8420100" cy="4300529"/>
          </a:xfrm>
        </p:spPr>
        <p:txBody>
          <a:bodyPr>
            <a:noAutofit/>
          </a:bodyPr>
          <a:lstStyle/>
          <a:p>
            <a:r>
              <a:rPr lang="fr-FR" sz="12000" b="1" dirty="0" err="1" smtClean="0"/>
              <a:t>Generosity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Générosité</a:t>
            </a:r>
          </a:p>
        </p:txBody>
      </p:sp>
    </p:spTree>
    <p:extLst>
      <p:ext uri="{BB962C8B-B14F-4D97-AF65-F5344CB8AC3E}">
        <p14:creationId xmlns:p14="http://schemas.microsoft.com/office/powerpoint/2010/main" val="9795391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041722"/>
            <a:ext cx="8420100" cy="3995945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Competence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Compétence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6281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520164"/>
            <a:ext cx="8420100" cy="4157669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Celebration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Célébration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2515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37550"/>
            <a:ext cx="8420100" cy="4121284"/>
          </a:xfrm>
        </p:spPr>
        <p:txBody>
          <a:bodyPr>
            <a:noAutofit/>
          </a:bodyPr>
          <a:lstStyle/>
          <a:p>
            <a:r>
              <a:rPr lang="fr-FR" sz="12000" b="1" dirty="0" smtClean="0"/>
              <a:t>Joy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Joie</a:t>
            </a:r>
          </a:p>
        </p:txBody>
      </p:sp>
    </p:spTree>
    <p:extLst>
      <p:ext uri="{BB962C8B-B14F-4D97-AF65-F5344CB8AC3E}">
        <p14:creationId xmlns:p14="http://schemas.microsoft.com/office/powerpoint/2010/main" val="346466273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60700"/>
            <a:ext cx="8420100" cy="4055800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Authority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Autorité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90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52499"/>
            <a:ext cx="8420100" cy="3852333"/>
          </a:xfrm>
        </p:spPr>
        <p:txBody>
          <a:bodyPr>
            <a:noAutofit/>
          </a:bodyPr>
          <a:lstStyle/>
          <a:p>
            <a:r>
              <a:rPr lang="fr-FR" sz="12000" b="1" dirty="0" smtClean="0"/>
              <a:t>Gift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Don</a:t>
            </a:r>
          </a:p>
        </p:txBody>
      </p:sp>
    </p:spTree>
    <p:extLst>
      <p:ext uri="{BB962C8B-B14F-4D97-AF65-F5344CB8AC3E}">
        <p14:creationId xmlns:p14="http://schemas.microsoft.com/office/powerpoint/2010/main" val="258440486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018572"/>
            <a:ext cx="8420100" cy="3828595"/>
          </a:xfrm>
        </p:spPr>
        <p:txBody>
          <a:bodyPr>
            <a:noAutofit/>
          </a:bodyPr>
          <a:lstStyle/>
          <a:p>
            <a:r>
              <a:rPr lang="fr-FR" sz="12000" b="1" dirty="0" smtClean="0"/>
              <a:t>Respect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Respect</a:t>
            </a:r>
          </a:p>
        </p:txBody>
      </p:sp>
    </p:spTree>
    <p:extLst>
      <p:ext uri="{BB962C8B-B14F-4D97-AF65-F5344CB8AC3E}">
        <p14:creationId xmlns:p14="http://schemas.microsoft.com/office/powerpoint/2010/main" val="305159972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868102"/>
            <a:ext cx="8420100" cy="3809731"/>
          </a:xfrm>
        </p:spPr>
        <p:txBody>
          <a:bodyPr>
            <a:noAutofit/>
          </a:bodyPr>
          <a:lstStyle/>
          <a:p>
            <a:r>
              <a:rPr lang="fr-FR" sz="12000" b="1" dirty="0" smtClean="0"/>
              <a:t>Spirit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Esprit</a:t>
            </a:r>
          </a:p>
        </p:txBody>
      </p:sp>
    </p:spTree>
    <p:extLst>
      <p:ext uri="{BB962C8B-B14F-4D97-AF65-F5344CB8AC3E}">
        <p14:creationId xmlns:p14="http://schemas.microsoft.com/office/powerpoint/2010/main" val="382933065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02826"/>
            <a:ext cx="8420100" cy="3965507"/>
          </a:xfrm>
        </p:spPr>
        <p:txBody>
          <a:bodyPr>
            <a:noAutofit/>
          </a:bodyPr>
          <a:lstStyle/>
          <a:p>
            <a:r>
              <a:rPr lang="fr-FR" sz="12000" b="1" dirty="0" smtClean="0"/>
              <a:t>Assistant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Assistant</a:t>
            </a:r>
          </a:p>
        </p:txBody>
      </p:sp>
    </p:spTree>
    <p:extLst>
      <p:ext uri="{BB962C8B-B14F-4D97-AF65-F5344CB8AC3E}">
        <p14:creationId xmlns:p14="http://schemas.microsoft.com/office/powerpoint/2010/main" val="205422089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636608"/>
            <a:ext cx="8420100" cy="4443392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Forgiveness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Pardon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59107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134320"/>
            <a:ext cx="8420100" cy="3945680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Boundaries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Limites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7072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49124"/>
            <a:ext cx="8420100" cy="3834543"/>
          </a:xfrm>
        </p:spPr>
        <p:txBody>
          <a:bodyPr>
            <a:noAutofit/>
          </a:bodyPr>
          <a:lstStyle/>
          <a:p>
            <a:r>
              <a:rPr lang="fr-FR" sz="12000" b="1" dirty="0" smtClean="0"/>
              <a:t>Culture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Culture</a:t>
            </a:r>
          </a:p>
        </p:txBody>
      </p:sp>
    </p:spTree>
    <p:extLst>
      <p:ext uri="{BB962C8B-B14F-4D97-AF65-F5344CB8AC3E}">
        <p14:creationId xmlns:p14="http://schemas.microsoft.com/office/powerpoint/2010/main" val="16594708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88962"/>
            <a:ext cx="9906000" cy="3098371"/>
          </a:xfrm>
        </p:spPr>
        <p:txBody>
          <a:bodyPr>
            <a:noAutofit/>
          </a:bodyPr>
          <a:lstStyle/>
          <a:p>
            <a:r>
              <a:rPr lang="en-US" sz="8800" b="1" dirty="0" smtClean="0"/>
              <a:t>Founding</a:t>
            </a:r>
            <a:r>
              <a:rPr lang="fr-FR" sz="8800" b="1" dirty="0" smtClean="0"/>
              <a:t> </a:t>
            </a:r>
            <a:r>
              <a:rPr lang="fr-FR" sz="8800" b="1" dirty="0"/>
              <a:t>stories</a:t>
            </a:r>
            <a:br>
              <a:rPr lang="fr-FR" sz="8800" b="1" dirty="0"/>
            </a:br>
            <a:r>
              <a:rPr lang="fr-FR" sz="8800" b="1" dirty="0">
                <a:solidFill>
                  <a:srgbClr val="FF0000"/>
                </a:solidFill>
              </a:rPr>
              <a:t>Histoires fondatrices</a:t>
            </a:r>
          </a:p>
        </p:txBody>
      </p:sp>
    </p:spTree>
    <p:extLst>
      <p:ext uri="{BB962C8B-B14F-4D97-AF65-F5344CB8AC3E}">
        <p14:creationId xmlns:p14="http://schemas.microsoft.com/office/powerpoint/2010/main" val="2281972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100667"/>
            <a:ext cx="8420100" cy="3726243"/>
          </a:xfrm>
        </p:spPr>
        <p:txBody>
          <a:bodyPr>
            <a:noAutofit/>
          </a:bodyPr>
          <a:lstStyle/>
          <a:p>
            <a:r>
              <a:rPr lang="fr-FR" sz="12000" b="1" dirty="0" smtClean="0"/>
              <a:t>Care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Prendre soin</a:t>
            </a:r>
          </a:p>
        </p:txBody>
      </p:sp>
    </p:spTree>
    <p:extLst>
      <p:ext uri="{BB962C8B-B14F-4D97-AF65-F5344CB8AC3E}">
        <p14:creationId xmlns:p14="http://schemas.microsoft.com/office/powerpoint/2010/main" val="3358253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883833"/>
            <a:ext cx="8420100" cy="3302000"/>
          </a:xfrm>
        </p:spPr>
        <p:txBody>
          <a:bodyPr>
            <a:noAutofit/>
          </a:bodyPr>
          <a:lstStyle/>
          <a:p>
            <a:r>
              <a:rPr lang="fr-FR" sz="12000" b="1" dirty="0" smtClean="0"/>
              <a:t>Charter</a:t>
            </a:r>
            <a:r>
              <a:rPr lang="fr-FR" sz="12000" b="1" dirty="0"/>
              <a:t/>
            </a:r>
            <a:br>
              <a:rPr lang="fr-FR" sz="12000" b="1" dirty="0"/>
            </a:br>
            <a:r>
              <a:rPr lang="fr-FR" sz="12000" b="1" dirty="0">
                <a:solidFill>
                  <a:srgbClr val="FF0000"/>
                </a:solidFill>
              </a:rPr>
              <a:t>Charte</a:t>
            </a:r>
          </a:p>
        </p:txBody>
      </p:sp>
    </p:spTree>
    <p:extLst>
      <p:ext uri="{BB962C8B-B14F-4D97-AF65-F5344CB8AC3E}">
        <p14:creationId xmlns:p14="http://schemas.microsoft.com/office/powerpoint/2010/main" val="1898399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BE39D3-4B73-3643-BA50-1955EB398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73667"/>
            <a:ext cx="9906000" cy="3746501"/>
          </a:xfrm>
        </p:spPr>
        <p:txBody>
          <a:bodyPr>
            <a:noAutofit/>
          </a:bodyPr>
          <a:lstStyle/>
          <a:p>
            <a:r>
              <a:rPr lang="en-CA" sz="12000" b="1" dirty="0" smtClean="0"/>
              <a:t>Community</a:t>
            </a:r>
            <a:br>
              <a:rPr lang="en-CA" sz="12000" b="1" dirty="0" smtClean="0"/>
            </a:br>
            <a:r>
              <a:rPr lang="fr-FR" sz="12000" b="1" dirty="0" smtClean="0">
                <a:solidFill>
                  <a:srgbClr val="FF0000"/>
                </a:solidFill>
              </a:rPr>
              <a:t>Communauté</a:t>
            </a:r>
            <a:endParaRPr lang="fr-FR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2466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2612</TotalTime>
  <Words>76</Words>
  <Application>Microsoft Macintosh PowerPoint</Application>
  <PresentationFormat>A4 Paper (210x297 mm)</PresentationFormat>
  <Paragraphs>66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Thème Office</vt:lpstr>
      <vt:lpstr>Faith Foi</vt:lpstr>
      <vt:lpstr>Family Famille</vt:lpstr>
      <vt:lpstr>Security Sécurité</vt:lpstr>
      <vt:lpstr>Home A la maison</vt:lpstr>
      <vt:lpstr>Responsibility Responsabilité</vt:lpstr>
      <vt:lpstr>Gift Don</vt:lpstr>
      <vt:lpstr>Care Prendre soin</vt:lpstr>
      <vt:lpstr>Charter Charte</vt:lpstr>
      <vt:lpstr>Community Communauté</vt:lpstr>
      <vt:lpstr>Comfort Confort</vt:lpstr>
      <vt:lpstr>Usefulness Utilité</vt:lpstr>
      <vt:lpstr>Spirituality Spiritualité</vt:lpstr>
      <vt:lpstr>Simplicity Simplicité</vt:lpstr>
      <vt:lpstr>Mutuality Mutualité</vt:lpstr>
      <vt:lpstr>Fragility Fragilité</vt:lpstr>
      <vt:lpstr>Relationships Relations</vt:lpstr>
      <vt:lpstr>Transformation Transformation</vt:lpstr>
      <vt:lpstr>Sign Signe</vt:lpstr>
      <vt:lpstr>Beatitudes Béatitudes</vt:lpstr>
      <vt:lpstr>Sharing Partager</vt:lpstr>
      <vt:lpstr>Welcome! Bienvenue !</vt:lpstr>
      <vt:lpstr>Society Société</vt:lpstr>
      <vt:lpstr>Hope Espoir</vt:lpstr>
      <vt:lpstr>Unity Unité</vt:lpstr>
      <vt:lpstr>Fidelity Fidélité</vt:lpstr>
      <vt:lpstr>Unique value Valeur unique</vt:lpstr>
      <vt:lpstr>To be loved Être aimé</vt:lpstr>
      <vt:lpstr> To love Aimer</vt:lpstr>
      <vt:lpstr>Personal growth Croissance personnelle</vt:lpstr>
      <vt:lpstr>Trust Confiance</vt:lpstr>
      <vt:lpstr>To support Soutenir</vt:lpstr>
      <vt:lpstr>Power Pouvoir</vt:lpstr>
      <vt:lpstr>Success Succès</vt:lpstr>
      <vt:lpstr>Freedom Liberté</vt:lpstr>
      <vt:lpstr>Union with God Union à Dieu</vt:lpstr>
      <vt:lpstr>Presence Présence</vt:lpstr>
      <vt:lpstr>Core member Personnes accueillies</vt:lpstr>
      <vt:lpstr>Faithfulness Loyauté</vt:lpstr>
      <vt:lpstr>Mission Mission</vt:lpstr>
      <vt:lpstr>Identity Identité</vt:lpstr>
      <vt:lpstr>Solidarity Solidarité</vt:lpstr>
      <vt:lpstr>Commitment Engagement</vt:lpstr>
      <vt:lpstr>To belong Appartenir</vt:lpstr>
      <vt:lpstr>Encounter Rencontre</vt:lpstr>
      <vt:lpstr>Outreach Rayonnement</vt:lpstr>
      <vt:lpstr>Prayer Prière</vt:lpstr>
      <vt:lpstr>Tradition Tradition</vt:lpstr>
      <vt:lpstr>Religion Religion</vt:lpstr>
      <vt:lpstr>City Ville</vt:lpstr>
      <vt:lpstr>Country Pays</vt:lpstr>
      <vt:lpstr>Meaning Sens</vt:lpstr>
      <vt:lpstr>Jesus Jésus</vt:lpstr>
      <vt:lpstr>Values Valeurs</vt:lpstr>
      <vt:lpstr>Compassion Compassion</vt:lpstr>
      <vt:lpstr>Generosity Générosité</vt:lpstr>
      <vt:lpstr>Competence Compétence</vt:lpstr>
      <vt:lpstr>Celebration Célébration</vt:lpstr>
      <vt:lpstr>Joy Joie</vt:lpstr>
      <vt:lpstr>Authority Autorité</vt:lpstr>
      <vt:lpstr>Respect Respect</vt:lpstr>
      <vt:lpstr>Spirit Esprit</vt:lpstr>
      <vt:lpstr>Assistant Assistant</vt:lpstr>
      <vt:lpstr>Forgiveness Pardon</vt:lpstr>
      <vt:lpstr>Boundaries Limites</vt:lpstr>
      <vt:lpstr>Culture Culture</vt:lpstr>
      <vt:lpstr>Founding stories Histoires fondatrices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Charter</dc:title>
  <dc:creator>anne Chabert d'Hières</dc:creator>
  <cp:lastModifiedBy>Pat Favaro</cp:lastModifiedBy>
  <cp:revision>26</cp:revision>
  <cp:lastPrinted>2019-03-31T14:25:08Z</cp:lastPrinted>
  <dcterms:created xsi:type="dcterms:W3CDTF">2019-02-06T08:15:23Z</dcterms:created>
  <dcterms:modified xsi:type="dcterms:W3CDTF">2019-05-10T21:54:47Z</dcterms:modified>
</cp:coreProperties>
</file>