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7C7280-2329-1246-AEA7-F635764D495A}" v="11" dt="2023-05-12T18:55:19.963"/>
    <p1510:client id="{7BB7101C-0958-3B47-82C3-3A4A269DDDF5}" v="29" dt="2023-05-12T18:01:29.3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327"/>
  </p:normalViewPr>
  <p:slideViewPr>
    <p:cSldViewPr snapToGrid="0" showGuides="1">
      <p:cViewPr varScale="1">
        <p:scale>
          <a:sx n="124" d="100"/>
          <a:sy n="124" d="100"/>
        </p:scale>
        <p:origin x="54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iane Benoit O'Neil" userId="cfe7c0a9-7118-40d7-9b15-7aa3ff5e7bbd" providerId="ADAL" clId="{2E7C7280-2329-1246-AEA7-F635764D495A}"/>
    <pc:docChg chg="undo custSel modSld">
      <pc:chgData name="Ariane Benoit O'Neil" userId="cfe7c0a9-7118-40d7-9b15-7aa3ff5e7bbd" providerId="ADAL" clId="{2E7C7280-2329-1246-AEA7-F635764D495A}" dt="2023-05-12T18:55:19.963" v="14" actId="14826"/>
      <pc:docMkLst>
        <pc:docMk/>
      </pc:docMkLst>
      <pc:sldChg chg="modSp mod">
        <pc:chgData name="Ariane Benoit O'Neil" userId="cfe7c0a9-7118-40d7-9b15-7aa3ff5e7bbd" providerId="ADAL" clId="{2E7C7280-2329-1246-AEA7-F635764D495A}" dt="2023-05-12T18:53:56.713" v="2" actId="14826"/>
        <pc:sldMkLst>
          <pc:docMk/>
          <pc:sldMk cId="1888041603" sldId="263"/>
        </pc:sldMkLst>
        <pc:picChg chg="mod">
          <ac:chgData name="Ariane Benoit O'Neil" userId="cfe7c0a9-7118-40d7-9b15-7aa3ff5e7bbd" providerId="ADAL" clId="{2E7C7280-2329-1246-AEA7-F635764D495A}" dt="2023-05-12T18:53:56.713" v="2" actId="14826"/>
          <ac:picMkLst>
            <pc:docMk/>
            <pc:sldMk cId="1888041603" sldId="263"/>
            <ac:picMk id="2" creationId="{B044559D-80ED-3D49-4731-B1B0D189E0E9}"/>
          </ac:picMkLst>
        </pc:picChg>
      </pc:sldChg>
      <pc:sldChg chg="modSp mod">
        <pc:chgData name="Ariane Benoit O'Neil" userId="cfe7c0a9-7118-40d7-9b15-7aa3ff5e7bbd" providerId="ADAL" clId="{2E7C7280-2329-1246-AEA7-F635764D495A}" dt="2023-05-12T18:54:08.687" v="5" actId="14826"/>
        <pc:sldMkLst>
          <pc:docMk/>
          <pc:sldMk cId="3350635466" sldId="264"/>
        </pc:sldMkLst>
        <pc:picChg chg="mod">
          <ac:chgData name="Ariane Benoit O'Neil" userId="cfe7c0a9-7118-40d7-9b15-7aa3ff5e7bbd" providerId="ADAL" clId="{2E7C7280-2329-1246-AEA7-F635764D495A}" dt="2023-05-12T18:54:08.687" v="5" actId="14826"/>
          <ac:picMkLst>
            <pc:docMk/>
            <pc:sldMk cId="3350635466" sldId="264"/>
            <ac:picMk id="2" creationId="{B044559D-80ED-3D49-4731-B1B0D189E0E9}"/>
          </ac:picMkLst>
        </pc:picChg>
      </pc:sldChg>
      <pc:sldChg chg="modSp">
        <pc:chgData name="Ariane Benoit O'Neil" userId="cfe7c0a9-7118-40d7-9b15-7aa3ff5e7bbd" providerId="ADAL" clId="{2E7C7280-2329-1246-AEA7-F635764D495A}" dt="2023-05-12T18:54:22.523" v="6" actId="14826"/>
        <pc:sldMkLst>
          <pc:docMk/>
          <pc:sldMk cId="1436676281" sldId="265"/>
        </pc:sldMkLst>
        <pc:picChg chg="mod">
          <ac:chgData name="Ariane Benoit O'Neil" userId="cfe7c0a9-7118-40d7-9b15-7aa3ff5e7bbd" providerId="ADAL" clId="{2E7C7280-2329-1246-AEA7-F635764D495A}" dt="2023-05-12T18:54:22.523" v="6" actId="14826"/>
          <ac:picMkLst>
            <pc:docMk/>
            <pc:sldMk cId="1436676281" sldId="265"/>
            <ac:picMk id="2" creationId="{B044559D-80ED-3D49-4731-B1B0D189E0E9}"/>
          </ac:picMkLst>
        </pc:picChg>
      </pc:sldChg>
      <pc:sldChg chg="modSp">
        <pc:chgData name="Ariane Benoit O'Neil" userId="cfe7c0a9-7118-40d7-9b15-7aa3ff5e7bbd" providerId="ADAL" clId="{2E7C7280-2329-1246-AEA7-F635764D495A}" dt="2023-05-12T18:54:31.626" v="7" actId="14826"/>
        <pc:sldMkLst>
          <pc:docMk/>
          <pc:sldMk cId="2859674860" sldId="266"/>
        </pc:sldMkLst>
        <pc:picChg chg="mod">
          <ac:chgData name="Ariane Benoit O'Neil" userId="cfe7c0a9-7118-40d7-9b15-7aa3ff5e7bbd" providerId="ADAL" clId="{2E7C7280-2329-1246-AEA7-F635764D495A}" dt="2023-05-12T18:54:31.626" v="7" actId="14826"/>
          <ac:picMkLst>
            <pc:docMk/>
            <pc:sldMk cId="2859674860" sldId="266"/>
            <ac:picMk id="2" creationId="{B044559D-80ED-3D49-4731-B1B0D189E0E9}"/>
          </ac:picMkLst>
        </pc:picChg>
      </pc:sldChg>
      <pc:sldChg chg="modSp">
        <pc:chgData name="Ariane Benoit O'Neil" userId="cfe7c0a9-7118-40d7-9b15-7aa3ff5e7bbd" providerId="ADAL" clId="{2E7C7280-2329-1246-AEA7-F635764D495A}" dt="2023-05-12T18:54:40.163" v="8" actId="14826"/>
        <pc:sldMkLst>
          <pc:docMk/>
          <pc:sldMk cId="4124660276" sldId="267"/>
        </pc:sldMkLst>
        <pc:picChg chg="mod">
          <ac:chgData name="Ariane Benoit O'Neil" userId="cfe7c0a9-7118-40d7-9b15-7aa3ff5e7bbd" providerId="ADAL" clId="{2E7C7280-2329-1246-AEA7-F635764D495A}" dt="2023-05-12T18:54:40.163" v="8" actId="14826"/>
          <ac:picMkLst>
            <pc:docMk/>
            <pc:sldMk cId="4124660276" sldId="267"/>
            <ac:picMk id="2" creationId="{B044559D-80ED-3D49-4731-B1B0D189E0E9}"/>
          </ac:picMkLst>
        </pc:picChg>
      </pc:sldChg>
      <pc:sldChg chg="modSp">
        <pc:chgData name="Ariane Benoit O'Neil" userId="cfe7c0a9-7118-40d7-9b15-7aa3ff5e7bbd" providerId="ADAL" clId="{2E7C7280-2329-1246-AEA7-F635764D495A}" dt="2023-05-12T18:54:46.964" v="9" actId="14826"/>
        <pc:sldMkLst>
          <pc:docMk/>
          <pc:sldMk cId="429475941" sldId="268"/>
        </pc:sldMkLst>
        <pc:picChg chg="mod">
          <ac:chgData name="Ariane Benoit O'Neil" userId="cfe7c0a9-7118-40d7-9b15-7aa3ff5e7bbd" providerId="ADAL" clId="{2E7C7280-2329-1246-AEA7-F635764D495A}" dt="2023-05-12T18:54:46.964" v="9" actId="14826"/>
          <ac:picMkLst>
            <pc:docMk/>
            <pc:sldMk cId="429475941" sldId="268"/>
            <ac:picMk id="2" creationId="{B044559D-80ED-3D49-4731-B1B0D189E0E9}"/>
          </ac:picMkLst>
        </pc:picChg>
      </pc:sldChg>
      <pc:sldChg chg="modSp">
        <pc:chgData name="Ariane Benoit O'Neil" userId="cfe7c0a9-7118-40d7-9b15-7aa3ff5e7bbd" providerId="ADAL" clId="{2E7C7280-2329-1246-AEA7-F635764D495A}" dt="2023-05-12T18:54:53.897" v="10" actId="14826"/>
        <pc:sldMkLst>
          <pc:docMk/>
          <pc:sldMk cId="3467200072" sldId="269"/>
        </pc:sldMkLst>
        <pc:picChg chg="mod">
          <ac:chgData name="Ariane Benoit O'Neil" userId="cfe7c0a9-7118-40d7-9b15-7aa3ff5e7bbd" providerId="ADAL" clId="{2E7C7280-2329-1246-AEA7-F635764D495A}" dt="2023-05-12T18:54:53.897" v="10" actId="14826"/>
          <ac:picMkLst>
            <pc:docMk/>
            <pc:sldMk cId="3467200072" sldId="269"/>
            <ac:picMk id="2" creationId="{B044559D-80ED-3D49-4731-B1B0D189E0E9}"/>
          </ac:picMkLst>
        </pc:picChg>
      </pc:sldChg>
      <pc:sldChg chg="modSp">
        <pc:chgData name="Ariane Benoit O'Neil" userId="cfe7c0a9-7118-40d7-9b15-7aa3ff5e7bbd" providerId="ADAL" clId="{2E7C7280-2329-1246-AEA7-F635764D495A}" dt="2023-05-12T18:55:00.173" v="11" actId="14826"/>
        <pc:sldMkLst>
          <pc:docMk/>
          <pc:sldMk cId="3410460825" sldId="270"/>
        </pc:sldMkLst>
        <pc:picChg chg="mod">
          <ac:chgData name="Ariane Benoit O'Neil" userId="cfe7c0a9-7118-40d7-9b15-7aa3ff5e7bbd" providerId="ADAL" clId="{2E7C7280-2329-1246-AEA7-F635764D495A}" dt="2023-05-12T18:55:00.173" v="11" actId="14826"/>
          <ac:picMkLst>
            <pc:docMk/>
            <pc:sldMk cId="3410460825" sldId="270"/>
            <ac:picMk id="2" creationId="{B044559D-80ED-3D49-4731-B1B0D189E0E9}"/>
          </ac:picMkLst>
        </pc:picChg>
      </pc:sldChg>
      <pc:sldChg chg="modSp">
        <pc:chgData name="Ariane Benoit O'Neil" userId="cfe7c0a9-7118-40d7-9b15-7aa3ff5e7bbd" providerId="ADAL" clId="{2E7C7280-2329-1246-AEA7-F635764D495A}" dt="2023-05-12T18:55:06.596" v="12" actId="14826"/>
        <pc:sldMkLst>
          <pc:docMk/>
          <pc:sldMk cId="2368419266" sldId="271"/>
        </pc:sldMkLst>
        <pc:picChg chg="mod">
          <ac:chgData name="Ariane Benoit O'Neil" userId="cfe7c0a9-7118-40d7-9b15-7aa3ff5e7bbd" providerId="ADAL" clId="{2E7C7280-2329-1246-AEA7-F635764D495A}" dt="2023-05-12T18:55:06.596" v="12" actId="14826"/>
          <ac:picMkLst>
            <pc:docMk/>
            <pc:sldMk cId="2368419266" sldId="271"/>
            <ac:picMk id="2" creationId="{B044559D-80ED-3D49-4731-B1B0D189E0E9}"/>
          </ac:picMkLst>
        </pc:picChg>
      </pc:sldChg>
      <pc:sldChg chg="modSp">
        <pc:chgData name="Ariane Benoit O'Neil" userId="cfe7c0a9-7118-40d7-9b15-7aa3ff5e7bbd" providerId="ADAL" clId="{2E7C7280-2329-1246-AEA7-F635764D495A}" dt="2023-05-12T18:55:13.188" v="13" actId="14826"/>
        <pc:sldMkLst>
          <pc:docMk/>
          <pc:sldMk cId="864649984" sldId="272"/>
        </pc:sldMkLst>
        <pc:picChg chg="mod">
          <ac:chgData name="Ariane Benoit O'Neil" userId="cfe7c0a9-7118-40d7-9b15-7aa3ff5e7bbd" providerId="ADAL" clId="{2E7C7280-2329-1246-AEA7-F635764D495A}" dt="2023-05-12T18:55:13.188" v="13" actId="14826"/>
          <ac:picMkLst>
            <pc:docMk/>
            <pc:sldMk cId="864649984" sldId="272"/>
            <ac:picMk id="2" creationId="{B044559D-80ED-3D49-4731-B1B0D189E0E9}"/>
          </ac:picMkLst>
        </pc:picChg>
      </pc:sldChg>
      <pc:sldChg chg="modSp">
        <pc:chgData name="Ariane Benoit O'Neil" userId="cfe7c0a9-7118-40d7-9b15-7aa3ff5e7bbd" providerId="ADAL" clId="{2E7C7280-2329-1246-AEA7-F635764D495A}" dt="2023-05-12T18:55:19.963" v="14" actId="14826"/>
        <pc:sldMkLst>
          <pc:docMk/>
          <pc:sldMk cId="2455804120" sldId="273"/>
        </pc:sldMkLst>
        <pc:picChg chg="mod">
          <ac:chgData name="Ariane Benoit O'Neil" userId="cfe7c0a9-7118-40d7-9b15-7aa3ff5e7bbd" providerId="ADAL" clId="{2E7C7280-2329-1246-AEA7-F635764D495A}" dt="2023-05-12T18:55:19.963" v="14" actId="14826"/>
          <ac:picMkLst>
            <pc:docMk/>
            <pc:sldMk cId="2455804120" sldId="273"/>
            <ac:picMk id="2" creationId="{B044559D-80ED-3D49-4731-B1B0D189E0E9}"/>
          </ac:picMkLst>
        </pc:picChg>
      </pc:sldChg>
    </pc:docChg>
  </pc:docChgLst>
  <pc:docChgLst>
    <pc:chgData name="Dan Hasler" userId="cd8bb4bb-770e-4622-9bb9-7c151c2dcbd5" providerId="ADAL" clId="{7BB7101C-0958-3B47-82C3-3A4A269DDDF5}"/>
    <pc:docChg chg="undo custSel addSld delSld modSld">
      <pc:chgData name="Dan Hasler" userId="cd8bb4bb-770e-4622-9bb9-7c151c2dcbd5" providerId="ADAL" clId="{7BB7101C-0958-3B47-82C3-3A4A269DDDF5}" dt="2023-05-12T18:01:29.352" v="54" actId="14826"/>
      <pc:docMkLst>
        <pc:docMk/>
      </pc:docMkLst>
      <pc:sldChg chg="delSp del mod">
        <pc:chgData name="Dan Hasler" userId="cd8bb4bb-770e-4622-9bb9-7c151c2dcbd5" providerId="ADAL" clId="{7BB7101C-0958-3B47-82C3-3A4A269DDDF5}" dt="2023-05-12T17:56:35.019" v="12" actId="2696"/>
        <pc:sldMkLst>
          <pc:docMk/>
          <pc:sldMk cId="1040404007" sldId="256"/>
        </pc:sldMkLst>
        <pc:picChg chg="del">
          <ac:chgData name="Dan Hasler" userId="cd8bb4bb-770e-4622-9bb9-7c151c2dcbd5" providerId="ADAL" clId="{7BB7101C-0958-3B47-82C3-3A4A269DDDF5}" dt="2023-05-12T17:56:17.496" v="0" actId="478"/>
          <ac:picMkLst>
            <pc:docMk/>
            <pc:sldMk cId="1040404007" sldId="256"/>
            <ac:picMk id="25" creationId="{2BC48C9F-330A-752C-293D-845EECCCAAB4}"/>
          </ac:picMkLst>
        </pc:picChg>
      </pc:sldChg>
      <pc:sldChg chg="del">
        <pc:chgData name="Dan Hasler" userId="cd8bb4bb-770e-4622-9bb9-7c151c2dcbd5" providerId="ADAL" clId="{7BB7101C-0958-3B47-82C3-3A4A269DDDF5}" dt="2023-05-12T17:56:18.415" v="1" actId="2696"/>
        <pc:sldMkLst>
          <pc:docMk/>
          <pc:sldMk cId="1708330112" sldId="257"/>
        </pc:sldMkLst>
      </pc:sldChg>
      <pc:sldChg chg="del">
        <pc:chgData name="Dan Hasler" userId="cd8bb4bb-770e-4622-9bb9-7c151c2dcbd5" providerId="ADAL" clId="{7BB7101C-0958-3B47-82C3-3A4A269DDDF5}" dt="2023-05-12T17:56:19.795" v="2" actId="2696"/>
        <pc:sldMkLst>
          <pc:docMk/>
          <pc:sldMk cId="3150053637" sldId="258"/>
        </pc:sldMkLst>
      </pc:sldChg>
      <pc:sldChg chg="del">
        <pc:chgData name="Dan Hasler" userId="cd8bb4bb-770e-4622-9bb9-7c151c2dcbd5" providerId="ADAL" clId="{7BB7101C-0958-3B47-82C3-3A4A269DDDF5}" dt="2023-05-12T17:56:20.476" v="3" actId="2696"/>
        <pc:sldMkLst>
          <pc:docMk/>
          <pc:sldMk cId="505663386" sldId="259"/>
        </pc:sldMkLst>
      </pc:sldChg>
      <pc:sldChg chg="del">
        <pc:chgData name="Dan Hasler" userId="cd8bb4bb-770e-4622-9bb9-7c151c2dcbd5" providerId="ADAL" clId="{7BB7101C-0958-3B47-82C3-3A4A269DDDF5}" dt="2023-05-12T17:56:21.113" v="4" actId="2696"/>
        <pc:sldMkLst>
          <pc:docMk/>
          <pc:sldMk cId="1606755348" sldId="260"/>
        </pc:sldMkLst>
      </pc:sldChg>
      <pc:sldChg chg="del">
        <pc:chgData name="Dan Hasler" userId="cd8bb4bb-770e-4622-9bb9-7c151c2dcbd5" providerId="ADAL" clId="{7BB7101C-0958-3B47-82C3-3A4A269DDDF5}" dt="2023-05-12T17:56:22.805" v="6" actId="2696"/>
        <pc:sldMkLst>
          <pc:docMk/>
          <pc:sldMk cId="880564433" sldId="261"/>
        </pc:sldMkLst>
      </pc:sldChg>
      <pc:sldChg chg="del">
        <pc:chgData name="Dan Hasler" userId="cd8bb4bb-770e-4622-9bb9-7c151c2dcbd5" providerId="ADAL" clId="{7BB7101C-0958-3B47-82C3-3A4A269DDDF5}" dt="2023-05-12T17:56:21.742" v="5" actId="2696"/>
        <pc:sldMkLst>
          <pc:docMk/>
          <pc:sldMk cId="2858391788" sldId="262"/>
        </pc:sldMkLst>
      </pc:sldChg>
      <pc:sldChg chg="modSp add del">
        <pc:chgData name="Dan Hasler" userId="cd8bb4bb-770e-4622-9bb9-7c151c2dcbd5" providerId="ADAL" clId="{7BB7101C-0958-3B47-82C3-3A4A269DDDF5}" dt="2023-05-12T18:00:11.286" v="42" actId="14826"/>
        <pc:sldMkLst>
          <pc:docMk/>
          <pc:sldMk cId="1888041603" sldId="263"/>
        </pc:sldMkLst>
        <pc:picChg chg="mod">
          <ac:chgData name="Dan Hasler" userId="cd8bb4bb-770e-4622-9bb9-7c151c2dcbd5" providerId="ADAL" clId="{7BB7101C-0958-3B47-82C3-3A4A269DDDF5}" dt="2023-05-12T18:00:11.286" v="42" actId="14826"/>
          <ac:picMkLst>
            <pc:docMk/>
            <pc:sldMk cId="1888041603" sldId="263"/>
            <ac:picMk id="2" creationId="{B044559D-80ED-3D49-4731-B1B0D189E0E9}"/>
          </ac:picMkLst>
        </pc:picChg>
      </pc:sldChg>
      <pc:sldChg chg="del">
        <pc:chgData name="Dan Hasler" userId="cd8bb4bb-770e-4622-9bb9-7c151c2dcbd5" providerId="ADAL" clId="{7BB7101C-0958-3B47-82C3-3A4A269DDDF5}" dt="2023-05-12T17:56:22.846" v="7" actId="2696"/>
        <pc:sldMkLst>
          <pc:docMk/>
          <pc:sldMk cId="1855462292" sldId="264"/>
        </pc:sldMkLst>
      </pc:sldChg>
      <pc:sldChg chg="addSp delSp modSp add mod">
        <pc:chgData name="Dan Hasler" userId="cd8bb4bb-770e-4622-9bb9-7c151c2dcbd5" providerId="ADAL" clId="{7BB7101C-0958-3B47-82C3-3A4A269DDDF5}" dt="2023-05-12T18:00:17.373" v="43" actId="14826"/>
        <pc:sldMkLst>
          <pc:docMk/>
          <pc:sldMk cId="3350635466" sldId="264"/>
        </pc:sldMkLst>
        <pc:picChg chg="add del mod">
          <ac:chgData name="Dan Hasler" userId="cd8bb4bb-770e-4622-9bb9-7c151c2dcbd5" providerId="ADAL" clId="{7BB7101C-0958-3B47-82C3-3A4A269DDDF5}" dt="2023-05-12T18:00:17.373" v="43" actId="14826"/>
          <ac:picMkLst>
            <pc:docMk/>
            <pc:sldMk cId="3350635466" sldId="264"/>
            <ac:picMk id="2" creationId="{B044559D-80ED-3D49-4731-B1B0D189E0E9}"/>
          </ac:picMkLst>
        </pc:picChg>
      </pc:sldChg>
      <pc:sldChg chg="modSp add">
        <pc:chgData name="Dan Hasler" userId="cd8bb4bb-770e-4622-9bb9-7c151c2dcbd5" providerId="ADAL" clId="{7BB7101C-0958-3B47-82C3-3A4A269DDDF5}" dt="2023-05-12T18:00:23.052" v="44" actId="14826"/>
        <pc:sldMkLst>
          <pc:docMk/>
          <pc:sldMk cId="1436676281" sldId="265"/>
        </pc:sldMkLst>
        <pc:picChg chg="mod">
          <ac:chgData name="Dan Hasler" userId="cd8bb4bb-770e-4622-9bb9-7c151c2dcbd5" providerId="ADAL" clId="{7BB7101C-0958-3B47-82C3-3A4A269DDDF5}" dt="2023-05-12T18:00:23.052" v="44" actId="14826"/>
          <ac:picMkLst>
            <pc:docMk/>
            <pc:sldMk cId="1436676281" sldId="265"/>
            <ac:picMk id="2" creationId="{B044559D-80ED-3D49-4731-B1B0D189E0E9}"/>
          </ac:picMkLst>
        </pc:picChg>
      </pc:sldChg>
      <pc:sldChg chg="add del">
        <pc:chgData name="Dan Hasler" userId="cd8bb4bb-770e-4622-9bb9-7c151c2dcbd5" providerId="ADAL" clId="{7BB7101C-0958-3B47-82C3-3A4A269DDDF5}" dt="2023-05-12T17:56:35.842" v="13" actId="2696"/>
        <pc:sldMkLst>
          <pc:docMk/>
          <pc:sldMk cId="2492979219" sldId="265"/>
        </pc:sldMkLst>
      </pc:sldChg>
      <pc:sldChg chg="addSp modSp add">
        <pc:chgData name="Dan Hasler" userId="cd8bb4bb-770e-4622-9bb9-7c151c2dcbd5" providerId="ADAL" clId="{7BB7101C-0958-3B47-82C3-3A4A269DDDF5}" dt="2023-05-12T18:00:31.161" v="47" actId="14826"/>
        <pc:sldMkLst>
          <pc:docMk/>
          <pc:sldMk cId="2859674860" sldId="266"/>
        </pc:sldMkLst>
        <pc:picChg chg="mod">
          <ac:chgData name="Dan Hasler" userId="cd8bb4bb-770e-4622-9bb9-7c151c2dcbd5" providerId="ADAL" clId="{7BB7101C-0958-3B47-82C3-3A4A269DDDF5}" dt="2023-05-12T18:00:31.161" v="47" actId="14826"/>
          <ac:picMkLst>
            <pc:docMk/>
            <pc:sldMk cId="2859674860" sldId="266"/>
            <ac:picMk id="2" creationId="{B044559D-80ED-3D49-4731-B1B0D189E0E9}"/>
          </ac:picMkLst>
        </pc:picChg>
        <pc:picChg chg="add mod">
          <ac:chgData name="Dan Hasler" userId="cd8bb4bb-770e-4622-9bb9-7c151c2dcbd5" providerId="ADAL" clId="{7BB7101C-0958-3B47-82C3-3A4A269DDDF5}" dt="2023-05-12T18:00:25.069" v="46" actId="571"/>
          <ac:picMkLst>
            <pc:docMk/>
            <pc:sldMk cId="2859674860" sldId="266"/>
            <ac:picMk id="3" creationId="{8EC3023C-D823-7437-CEDE-BED536F28737}"/>
          </ac:picMkLst>
        </pc:picChg>
      </pc:sldChg>
      <pc:sldChg chg="modSp add">
        <pc:chgData name="Dan Hasler" userId="cd8bb4bb-770e-4622-9bb9-7c151c2dcbd5" providerId="ADAL" clId="{7BB7101C-0958-3B47-82C3-3A4A269DDDF5}" dt="2023-05-12T18:00:39.904" v="48" actId="14826"/>
        <pc:sldMkLst>
          <pc:docMk/>
          <pc:sldMk cId="4124660276" sldId="267"/>
        </pc:sldMkLst>
        <pc:picChg chg="mod">
          <ac:chgData name="Dan Hasler" userId="cd8bb4bb-770e-4622-9bb9-7c151c2dcbd5" providerId="ADAL" clId="{7BB7101C-0958-3B47-82C3-3A4A269DDDF5}" dt="2023-05-12T18:00:39.904" v="48" actId="14826"/>
          <ac:picMkLst>
            <pc:docMk/>
            <pc:sldMk cId="4124660276" sldId="267"/>
            <ac:picMk id="2" creationId="{B044559D-80ED-3D49-4731-B1B0D189E0E9}"/>
          </ac:picMkLst>
        </pc:picChg>
      </pc:sldChg>
      <pc:sldChg chg="modSp add">
        <pc:chgData name="Dan Hasler" userId="cd8bb4bb-770e-4622-9bb9-7c151c2dcbd5" providerId="ADAL" clId="{7BB7101C-0958-3B47-82C3-3A4A269DDDF5}" dt="2023-05-12T18:00:46.608" v="49" actId="14826"/>
        <pc:sldMkLst>
          <pc:docMk/>
          <pc:sldMk cId="429475941" sldId="268"/>
        </pc:sldMkLst>
        <pc:picChg chg="mod">
          <ac:chgData name="Dan Hasler" userId="cd8bb4bb-770e-4622-9bb9-7c151c2dcbd5" providerId="ADAL" clId="{7BB7101C-0958-3B47-82C3-3A4A269DDDF5}" dt="2023-05-12T18:00:46.608" v="49" actId="14826"/>
          <ac:picMkLst>
            <pc:docMk/>
            <pc:sldMk cId="429475941" sldId="268"/>
            <ac:picMk id="2" creationId="{B044559D-80ED-3D49-4731-B1B0D189E0E9}"/>
          </ac:picMkLst>
        </pc:picChg>
      </pc:sldChg>
      <pc:sldChg chg="addSp modSp add">
        <pc:chgData name="Dan Hasler" userId="cd8bb4bb-770e-4622-9bb9-7c151c2dcbd5" providerId="ADAL" clId="{7BB7101C-0958-3B47-82C3-3A4A269DDDF5}" dt="2023-05-12T18:00:57.714" v="50" actId="14826"/>
        <pc:sldMkLst>
          <pc:docMk/>
          <pc:sldMk cId="3467200072" sldId="269"/>
        </pc:sldMkLst>
        <pc:picChg chg="mod">
          <ac:chgData name="Dan Hasler" userId="cd8bb4bb-770e-4622-9bb9-7c151c2dcbd5" providerId="ADAL" clId="{7BB7101C-0958-3B47-82C3-3A4A269DDDF5}" dt="2023-05-12T18:00:57.714" v="50" actId="14826"/>
          <ac:picMkLst>
            <pc:docMk/>
            <pc:sldMk cId="3467200072" sldId="269"/>
            <ac:picMk id="2" creationId="{B044559D-80ED-3D49-4731-B1B0D189E0E9}"/>
          </ac:picMkLst>
        </pc:picChg>
        <pc:picChg chg="add mod">
          <ac:chgData name="Dan Hasler" userId="cd8bb4bb-770e-4622-9bb9-7c151c2dcbd5" providerId="ADAL" clId="{7BB7101C-0958-3B47-82C3-3A4A269DDDF5}" dt="2023-05-12T17:58:56.310" v="31" actId="571"/>
          <ac:picMkLst>
            <pc:docMk/>
            <pc:sldMk cId="3467200072" sldId="269"/>
            <ac:picMk id="3" creationId="{DD73078E-3433-1CCC-324D-7EBC3AFAD135}"/>
          </ac:picMkLst>
        </pc:picChg>
      </pc:sldChg>
      <pc:sldChg chg="modSp add">
        <pc:chgData name="Dan Hasler" userId="cd8bb4bb-770e-4622-9bb9-7c151c2dcbd5" providerId="ADAL" clId="{7BB7101C-0958-3B47-82C3-3A4A269DDDF5}" dt="2023-05-12T18:01:08.709" v="51" actId="14826"/>
        <pc:sldMkLst>
          <pc:docMk/>
          <pc:sldMk cId="3410460825" sldId="270"/>
        </pc:sldMkLst>
        <pc:picChg chg="mod">
          <ac:chgData name="Dan Hasler" userId="cd8bb4bb-770e-4622-9bb9-7c151c2dcbd5" providerId="ADAL" clId="{7BB7101C-0958-3B47-82C3-3A4A269DDDF5}" dt="2023-05-12T18:01:08.709" v="51" actId="14826"/>
          <ac:picMkLst>
            <pc:docMk/>
            <pc:sldMk cId="3410460825" sldId="270"/>
            <ac:picMk id="2" creationId="{B044559D-80ED-3D49-4731-B1B0D189E0E9}"/>
          </ac:picMkLst>
        </pc:picChg>
      </pc:sldChg>
      <pc:sldChg chg="addSp modSp add">
        <pc:chgData name="Dan Hasler" userId="cd8bb4bb-770e-4622-9bb9-7c151c2dcbd5" providerId="ADAL" clId="{7BB7101C-0958-3B47-82C3-3A4A269DDDF5}" dt="2023-05-12T18:01:16.227" v="52" actId="14826"/>
        <pc:sldMkLst>
          <pc:docMk/>
          <pc:sldMk cId="2368419266" sldId="271"/>
        </pc:sldMkLst>
        <pc:picChg chg="mod">
          <ac:chgData name="Dan Hasler" userId="cd8bb4bb-770e-4622-9bb9-7c151c2dcbd5" providerId="ADAL" clId="{7BB7101C-0958-3B47-82C3-3A4A269DDDF5}" dt="2023-05-12T18:01:16.227" v="52" actId="14826"/>
          <ac:picMkLst>
            <pc:docMk/>
            <pc:sldMk cId="2368419266" sldId="271"/>
            <ac:picMk id="2" creationId="{B044559D-80ED-3D49-4731-B1B0D189E0E9}"/>
          </ac:picMkLst>
        </pc:picChg>
        <pc:picChg chg="add mod">
          <ac:chgData name="Dan Hasler" userId="cd8bb4bb-770e-4622-9bb9-7c151c2dcbd5" providerId="ADAL" clId="{7BB7101C-0958-3B47-82C3-3A4A269DDDF5}" dt="2023-05-12T17:59:14.495" v="36" actId="571"/>
          <ac:picMkLst>
            <pc:docMk/>
            <pc:sldMk cId="2368419266" sldId="271"/>
            <ac:picMk id="3" creationId="{6355E1E7-345B-8439-3089-43FF22B99E3B}"/>
          </ac:picMkLst>
        </pc:picChg>
      </pc:sldChg>
      <pc:sldChg chg="modSp add">
        <pc:chgData name="Dan Hasler" userId="cd8bb4bb-770e-4622-9bb9-7c151c2dcbd5" providerId="ADAL" clId="{7BB7101C-0958-3B47-82C3-3A4A269DDDF5}" dt="2023-05-12T18:01:22.511" v="53" actId="14826"/>
        <pc:sldMkLst>
          <pc:docMk/>
          <pc:sldMk cId="864649984" sldId="272"/>
        </pc:sldMkLst>
        <pc:picChg chg="mod">
          <ac:chgData name="Dan Hasler" userId="cd8bb4bb-770e-4622-9bb9-7c151c2dcbd5" providerId="ADAL" clId="{7BB7101C-0958-3B47-82C3-3A4A269DDDF5}" dt="2023-05-12T18:01:22.511" v="53" actId="14826"/>
          <ac:picMkLst>
            <pc:docMk/>
            <pc:sldMk cId="864649984" sldId="272"/>
            <ac:picMk id="2" creationId="{B044559D-80ED-3D49-4731-B1B0D189E0E9}"/>
          </ac:picMkLst>
        </pc:picChg>
      </pc:sldChg>
      <pc:sldChg chg="modSp add">
        <pc:chgData name="Dan Hasler" userId="cd8bb4bb-770e-4622-9bb9-7c151c2dcbd5" providerId="ADAL" clId="{7BB7101C-0958-3B47-82C3-3A4A269DDDF5}" dt="2023-05-12T18:01:29.352" v="54" actId="14826"/>
        <pc:sldMkLst>
          <pc:docMk/>
          <pc:sldMk cId="2455804120" sldId="273"/>
        </pc:sldMkLst>
        <pc:picChg chg="mod">
          <ac:chgData name="Dan Hasler" userId="cd8bb4bb-770e-4622-9bb9-7c151c2dcbd5" providerId="ADAL" clId="{7BB7101C-0958-3B47-82C3-3A4A269DDDF5}" dt="2023-05-12T18:01:29.352" v="54" actId="14826"/>
          <ac:picMkLst>
            <pc:docMk/>
            <pc:sldMk cId="2455804120" sldId="273"/>
            <ac:picMk id="2" creationId="{B044559D-80ED-3D49-4731-B1B0D189E0E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188F7-C5D8-C047-87F1-81C641EAA343}" type="datetimeFigureOut">
              <a:rPr lang="en-US" smtClean="0"/>
              <a:t>5/12/23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C666E-7805-E74D-8406-F3AE57351EE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52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C666E-7805-E74D-8406-F3AE57351E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50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2002-CC9B-C62F-B9B4-46DAA53E4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A559E2-E071-EAA1-DDA3-898CCB761C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1F603-2AFE-A7DE-7102-B33D6E6CB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4AB7-8523-C742-BEAB-3D2DF6604B9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12232-8418-224B-DFB4-D2DB930BE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6B25B-2227-3D71-6DE5-ECB1293BC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05DB-7EFE-1F4C-ACCF-1846130743B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65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E5A6-F009-AD48-2E9B-E0541FA81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1004F2-08CB-1DFA-69E3-2A40EA5E1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4CE7C-2CCE-B437-F2DA-D439A521F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4AB7-8523-C742-BEAB-3D2DF6604B9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353FE-64B3-2868-DAC5-10C504AFE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BAB5A-75D5-DAAF-25D2-31152D10D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05DB-7EFE-1F4C-ACCF-1846130743B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20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BA6DD9-F43E-130D-2E7F-F79F137716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CF2E5B-664D-5414-73FC-B1D13253F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9DD7E-B7F0-BC22-0F9E-12E5D439B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4AB7-8523-C742-BEAB-3D2DF6604B9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D44A2-B863-9EF7-C9CD-15436A318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FD4D6-9283-92B6-A303-C823944D7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05DB-7EFE-1F4C-ACCF-1846130743B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29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E09CD-0DAD-1215-6DFC-21D32D060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49995-1DB7-9114-177D-979F18E40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B8805-86BD-E689-4AC8-ECD6487F0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4AB7-8523-C742-BEAB-3D2DF6604B9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1DF6E-0079-43F8-ED98-6FA985415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530BB-8962-0420-0CD0-726E59746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05DB-7EFE-1F4C-ACCF-1846130743B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59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923BE-AA10-32B9-59AF-43A58AAFD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7EF04-7351-746A-2C63-C6A76BE30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D7228-1EFD-D64F-712A-BE17A34BA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4AB7-8523-C742-BEAB-3D2DF6604B9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42E23-AC3E-2D70-C069-88AD77C14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99CED-5EAF-702B-63DC-2A4242652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05DB-7EFE-1F4C-ACCF-1846130743B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83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42077-7777-36FC-8E94-CA8DA553A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DDF73-89AF-14D8-E8E8-75BA083AFB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7F013-DD27-488A-AE8C-F9BB82FBA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2890D5-B8C7-3C3A-6548-D7B0ED6D4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4AB7-8523-C742-BEAB-3D2DF6604B9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167A1E-E87B-6886-DE9B-993B3F356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B16FDD-9DAC-7896-0114-4C0E4F624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05DB-7EFE-1F4C-ACCF-1846130743B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22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3B82D-69A2-4DD0-ECB8-1F95A5319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9CFBC-FDC7-D4E8-5C35-C67409228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F1019D-A2FA-103C-C1C7-EDB77F17E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EEBEC-B29E-FBE6-FC7E-CBC94C72CB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44AB96-1FAC-5954-5B56-CDAC2B5E6F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843AE3-918F-4DCF-9EA5-47F7B725F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4AB7-8523-C742-BEAB-3D2DF6604B9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656AB5-12AC-C33F-6139-A6CDA99BB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1CAE43-F0F6-B00D-A471-7D218D7BD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05DB-7EFE-1F4C-ACCF-1846130743B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5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9B9B2-D690-E9D9-2AEF-37878304B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DC437D-A40B-4225-3971-52AFEB283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4AB7-8523-C742-BEAB-3D2DF6604B9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2CDD67-DEDD-EA67-30ED-28DB446E0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C316D5-CE6D-E9F8-838F-0D30CA940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05DB-7EFE-1F4C-ACCF-1846130743B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79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F0E472-B3FB-D2A9-432E-73B861631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4AB7-8523-C742-BEAB-3D2DF6604B9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BCE611-684C-A7AE-2822-8B48BBF9C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BFDA7-3C62-8852-87C6-343C7DF9B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05DB-7EFE-1F4C-ACCF-1846130743B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13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559AA-2B1D-71FF-2876-B72388998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9B498-FCA4-DDE1-7038-5091CD70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508160-9848-BA28-23CE-B4D7EF5BB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33D477-2D72-49CF-AFD5-A1473245A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4AB7-8523-C742-BEAB-3D2DF6604B9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D00929-AA8B-07E0-DF78-E904E8AA1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6830E-85F4-A3B2-7A8E-8961C36B4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05DB-7EFE-1F4C-ACCF-1846130743B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6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0A4DB-0440-1A63-4073-38F2732FA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953D11-EE5C-4B3B-BE10-7809CE38B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3884C0-6A36-584A-DAFF-0070325CB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D03905-E6F2-253A-9989-BA1CACA8D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4AB7-8523-C742-BEAB-3D2DF6604B9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1B40D4-4CB1-BD67-C678-3E5D2D6F5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E095F1-ABA9-B274-834C-738A94BF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05DB-7EFE-1F4C-ACCF-1846130743B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1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4E9FF4-1D37-36D0-CD7E-E940425D8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46753-7DF3-22D4-EBB4-6CEF4BE0F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F5266-0348-4200-1F7B-D57601FF8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D4AB7-8523-C742-BEAB-3D2DF6604B9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4B09D-D3E1-B9B8-FE24-F46117F051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C0D1E-1F59-7C6E-86A3-7F173AC96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605DB-7EFE-1F4C-ACCF-1846130743B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3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4559D-80ED-3D49-4731-B1B0D189E0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41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4559D-80ED-3D49-4731-B1B0D189E0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49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4559D-80ED-3D49-4731-B1B0D189E0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04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4559D-80ED-3D49-4731-B1B0D189E0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35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4559D-80ED-3D49-4731-B1B0D189E0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76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4559D-80ED-3D49-4731-B1B0D189E0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74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4559D-80ED-3D49-4731-B1B0D189E0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60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4559D-80ED-3D49-4731-B1B0D189E0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5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4559D-80ED-3D49-4731-B1B0D189E0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00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4559D-80ED-3D49-4731-B1B0D189E0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60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4559D-80ED-3D49-4731-B1B0D189E0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19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8D297E6D4D36499B821C1EC8247650" ma:contentTypeVersion="7" ma:contentTypeDescription="Create a new document." ma:contentTypeScope="" ma:versionID="7e5a7b0fbbbb9e75ea50032c485c2681">
  <xsd:schema xmlns:xsd="http://www.w3.org/2001/XMLSchema" xmlns:xs="http://www.w3.org/2001/XMLSchema" xmlns:p="http://schemas.microsoft.com/office/2006/metadata/properties" xmlns:ns2="609d8617-abc1-4794-9c61-2cefe144bfbc" targetNamespace="http://schemas.microsoft.com/office/2006/metadata/properties" ma:root="true" ma:fieldsID="0e1047f8bd25a9b84e8b139b6bf6b683" ns2:_="">
    <xsd:import namespace="609d8617-abc1-4794-9c61-2cefe144bf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9d8617-abc1-4794-9c61-2cefe144bf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494246d4-8842-4692-8ef6-1d3840d4b2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09d8617-abc1-4794-9c61-2cefe144bfb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8E1D1F-E852-4470-91B2-C2A6F6540D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9d8617-abc1-4794-9c61-2cefe144bf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398C77-37AF-4F96-ABC2-BCC48858D191}">
  <ds:schemaRefs>
    <ds:schemaRef ds:uri="http://purl.org/dc/dcmitype/"/>
    <ds:schemaRef ds:uri="http://purl.org/dc/elements/1.1/"/>
    <ds:schemaRef ds:uri="609d8617-abc1-4794-9c61-2cefe144bfbc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BAA4D39-5585-499F-8938-6F9510310B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Macintosh PowerPoint</Application>
  <PresentationFormat>Grand écran</PresentationFormat>
  <Paragraphs>1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Hasler</dc:creator>
  <cp:lastModifiedBy>annick lynch</cp:lastModifiedBy>
  <cp:revision>1</cp:revision>
  <dcterms:created xsi:type="dcterms:W3CDTF">2023-05-11T20:38:09Z</dcterms:created>
  <dcterms:modified xsi:type="dcterms:W3CDTF">2023-05-12T18:55:21Z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0x010100868D297E6D4D36499B821C1EC8247650</vt:lpwstr>
  </property>
</Properties>
</file>